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0" r:id="rId4"/>
    <p:sldMasterId id="2147483724" r:id="rId5"/>
    <p:sldMasterId id="2147483726" r:id="rId6"/>
    <p:sldMasterId id="2147483729" r:id="rId7"/>
    <p:sldMasterId id="2147483748" r:id="rId8"/>
    <p:sldMasterId id="2147483763" r:id="rId9"/>
    <p:sldMasterId id="2147483757" r:id="rId10"/>
  </p:sldMasterIdLst>
  <p:notesMasterIdLst>
    <p:notesMasterId r:id="rId62"/>
  </p:notesMasterIdLst>
  <p:handoutMasterIdLst>
    <p:handoutMasterId r:id="rId63"/>
  </p:handoutMasterIdLst>
  <p:sldIdLst>
    <p:sldId id="1790" r:id="rId11"/>
    <p:sldId id="1912" r:id="rId12"/>
    <p:sldId id="1914" r:id="rId13"/>
    <p:sldId id="1902" r:id="rId14"/>
    <p:sldId id="1913" r:id="rId15"/>
    <p:sldId id="1905" r:id="rId16"/>
    <p:sldId id="1904" r:id="rId17"/>
    <p:sldId id="1903" r:id="rId18"/>
    <p:sldId id="1934" r:id="rId19"/>
    <p:sldId id="1886" r:id="rId20"/>
    <p:sldId id="1932" r:id="rId21"/>
    <p:sldId id="1920" r:id="rId22"/>
    <p:sldId id="1921" r:id="rId23"/>
    <p:sldId id="1922" r:id="rId24"/>
    <p:sldId id="1923" r:id="rId25"/>
    <p:sldId id="1925" r:id="rId26"/>
    <p:sldId id="1926" r:id="rId27"/>
    <p:sldId id="1931" r:id="rId28"/>
    <p:sldId id="1924" r:id="rId29"/>
    <p:sldId id="1927" r:id="rId30"/>
    <p:sldId id="1916" r:id="rId31"/>
    <p:sldId id="1929" r:id="rId32"/>
    <p:sldId id="1919" r:id="rId33"/>
    <p:sldId id="1917" r:id="rId34"/>
    <p:sldId id="1933" r:id="rId35"/>
    <p:sldId id="1918" r:id="rId36"/>
    <p:sldId id="1928" r:id="rId37"/>
    <p:sldId id="1901" r:id="rId38"/>
    <p:sldId id="1908" r:id="rId39"/>
    <p:sldId id="1899" r:id="rId40"/>
    <p:sldId id="1915" r:id="rId41"/>
    <p:sldId id="1930" r:id="rId42"/>
    <p:sldId id="1876" r:id="rId43"/>
    <p:sldId id="1884" r:id="rId44"/>
    <p:sldId id="1878" r:id="rId45"/>
    <p:sldId id="1885" r:id="rId46"/>
    <p:sldId id="1900" r:id="rId47"/>
    <p:sldId id="1888" r:id="rId48"/>
    <p:sldId id="1890" r:id="rId49"/>
    <p:sldId id="1892" r:id="rId50"/>
    <p:sldId id="1894" r:id="rId51"/>
    <p:sldId id="1887" r:id="rId52"/>
    <p:sldId id="1895" r:id="rId53"/>
    <p:sldId id="1879" r:id="rId54"/>
    <p:sldId id="1882" r:id="rId55"/>
    <p:sldId id="1880" r:id="rId56"/>
    <p:sldId id="1881" r:id="rId57"/>
    <p:sldId id="1909" r:id="rId58"/>
    <p:sldId id="1910" r:id="rId59"/>
    <p:sldId id="1911" r:id="rId60"/>
    <p:sldId id="1858" r:id="rId61"/>
  </p:sldIdLst>
  <p:sldSz cx="12192000" cy="6858000"/>
  <p:notesSz cx="6797675" cy="9926638"/>
  <p:embeddedFontLst>
    <p:embeddedFont>
      <p:font typeface="Calibri" panose="020F0502020204030204" pitchFamily="34" charset="0"/>
      <p:regular r:id="rId64"/>
      <p:bold r:id="rId65"/>
      <p:italic r:id="rId66"/>
      <p:boldItalic r:id="rId67"/>
    </p:embeddedFont>
    <p:embeddedFont>
      <p:font typeface="TIM Sans" panose="00000500000000000000" pitchFamily="2" charset="0"/>
      <p:regular r:id="rId68"/>
      <p:bold r:id="rId69"/>
      <p:italic r:id="rId70"/>
      <p:boldItalic r:id="rId71"/>
    </p:embeddedFont>
    <p:embeddedFont>
      <p:font typeface="TIM Sans Heavy" panose="00000A00000000000000" pitchFamily="2" charset="0"/>
      <p:bold r:id="rId72"/>
      <p:italic r:id="rId73"/>
      <p:boldItalic r:id="rId74"/>
    </p:embeddedFont>
    <p:embeddedFont>
      <p:font typeface="TIM Sans Light" panose="00000400000000000000" pitchFamily="2" charset="0"/>
      <p:regular r:id="rId75"/>
      <p:italic r:id="rId76"/>
    </p:embeddedFont>
    <p:embeddedFont>
      <p:font typeface="TIM Sans Medium" panose="00000600000000000000" pitchFamily="2" charset="0"/>
      <p:regular r:id="rId77"/>
      <p:italic r:id="rId78"/>
    </p:embeddedFont>
    <p:embeddedFont>
      <p:font typeface="TIM Sans Thin" panose="00000300000000000000" pitchFamily="2" charset="0"/>
      <p:regular r:id="rId79"/>
      <p:italic r:id="rId80"/>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5AD64C-CD2A-450C-9777-4902089AD903}">
          <p14:sldIdLst>
            <p14:sldId id="1790"/>
            <p14:sldId id="1912"/>
            <p14:sldId id="1914"/>
            <p14:sldId id="1902"/>
            <p14:sldId id="1913"/>
            <p14:sldId id="1905"/>
            <p14:sldId id="1904"/>
            <p14:sldId id="1903"/>
            <p14:sldId id="1934"/>
            <p14:sldId id="1886"/>
            <p14:sldId id="1932"/>
            <p14:sldId id="1920"/>
            <p14:sldId id="1921"/>
            <p14:sldId id="1922"/>
            <p14:sldId id="1923"/>
            <p14:sldId id="1925"/>
            <p14:sldId id="1926"/>
            <p14:sldId id="1931"/>
            <p14:sldId id="1924"/>
            <p14:sldId id="1927"/>
            <p14:sldId id="1916"/>
            <p14:sldId id="1929"/>
            <p14:sldId id="1919"/>
            <p14:sldId id="1917"/>
            <p14:sldId id="1933"/>
            <p14:sldId id="1918"/>
            <p14:sldId id="1928"/>
            <p14:sldId id="1901"/>
            <p14:sldId id="1908"/>
            <p14:sldId id="1899"/>
            <p14:sldId id="1915"/>
            <p14:sldId id="1930"/>
            <p14:sldId id="1876"/>
            <p14:sldId id="1884"/>
            <p14:sldId id="1878"/>
            <p14:sldId id="1885"/>
            <p14:sldId id="1900"/>
            <p14:sldId id="1888"/>
            <p14:sldId id="1890"/>
            <p14:sldId id="1892"/>
            <p14:sldId id="1894"/>
            <p14:sldId id="1887"/>
            <p14:sldId id="1895"/>
            <p14:sldId id="1879"/>
            <p14:sldId id="1882"/>
            <p14:sldId id="1880"/>
            <p14:sldId id="1881"/>
            <p14:sldId id="1909"/>
            <p14:sldId id="1910"/>
            <p14:sldId id="1911"/>
            <p14:sldId id="1858"/>
          </p14:sldIdLst>
        </p14:section>
      </p14:sectionLst>
    </p:ext>
    <p:ext uri="{EFAFB233-063F-42B5-8137-9DF3F51BA10A}">
      <p15:sldGuideLst xmlns:p15="http://schemas.microsoft.com/office/powerpoint/2012/main">
        <p15:guide id="1" orient="horz" pos="2160" userDrawn="1">
          <p15:clr>
            <a:srgbClr val="A4A3A4"/>
          </p15:clr>
        </p15:guide>
        <p15:guide id="2" orient="horz" pos="2570" userDrawn="1">
          <p15:clr>
            <a:srgbClr val="A4A3A4"/>
          </p15:clr>
        </p15:guide>
        <p15:guide id="3" pos="3840" userDrawn="1">
          <p15:clr>
            <a:srgbClr val="A4A3A4"/>
          </p15:clr>
        </p15:guide>
        <p15:guide id="4" pos="2167" userDrawn="1">
          <p15:clr>
            <a:srgbClr val="A4A3A4"/>
          </p15:clr>
        </p15:guide>
        <p15:guide id="5" pos="7164" userDrawn="1">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i Gabriele Simona" initials="DGS" lastIdx="12" clrIdx="0"/>
  <p:cmAuthor id="1" name="Andre Luis Carvalho Bittencourt" initials="ALCB" lastIdx="1" clrIdx="1">
    <p:extLst>
      <p:ext uri="{19B8F6BF-5375-455C-9EA6-DF929625EA0E}">
        <p15:presenceInfo xmlns:p15="http://schemas.microsoft.com/office/powerpoint/2012/main" userId="S::abittencourt@timbrasil.com.br::9b131e55-9a52-499f-829f-0926760e86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4472C4"/>
    <a:srgbClr val="3383C6"/>
    <a:srgbClr val="0026D8"/>
    <a:srgbClr val="4BC9F7"/>
    <a:srgbClr val="376EA5"/>
    <a:srgbClr val="182AFF"/>
    <a:srgbClr val="182AD2"/>
    <a:srgbClr val="B8D2B3"/>
    <a:srgbClr val="0046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Stile chiaro 1 - Color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918" y="102"/>
      </p:cViewPr>
      <p:guideLst>
        <p:guide orient="horz" pos="2160"/>
        <p:guide orient="horz" pos="2570"/>
        <p:guide pos="3840"/>
        <p:guide pos="2167"/>
        <p:guide pos="7164"/>
      </p:guideLst>
    </p:cSldViewPr>
  </p:slideViewPr>
  <p:notesTextViewPr>
    <p:cViewPr>
      <p:scale>
        <a:sx n="1" d="1"/>
        <a:sy n="1" d="1"/>
      </p:scale>
      <p:origin x="0" y="0"/>
    </p:cViewPr>
  </p:notesTextViewPr>
  <p:notesViewPr>
    <p:cSldViewPr snapToGrid="0">
      <p:cViewPr>
        <p:scale>
          <a:sx n="1" d="2"/>
          <a:sy n="1" d="2"/>
        </p:scale>
        <p:origin x="0" y="0"/>
      </p:cViewPr>
      <p:guideLst>
        <p:guide orient="horz" pos="3126"/>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handoutMaster" Target="handoutMasters/handoutMaster1.xml"/><Relationship Id="rId68" Type="http://schemas.openxmlformats.org/officeDocument/2006/relationships/font" Target="fonts/font5.fntdata"/><Relationship Id="rId76" Type="http://schemas.openxmlformats.org/officeDocument/2006/relationships/font" Target="fonts/font13.fntdata"/><Relationship Id="rId84"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Master" Target="slideMasters/slideMaster2.xml"/><Relationship Id="rId61" Type="http://schemas.openxmlformats.org/officeDocument/2006/relationships/slide" Target="slides/slide51.xml"/><Relationship Id="rId82" Type="http://schemas.openxmlformats.org/officeDocument/2006/relationships/presProps" Target="presProps.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font" Target="fonts/font4.fntdata"/><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commentAuthors" Target="commentAuthors.xml"/><Relationship Id="rId86"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ago" userId="a6cfa6f6-6314-4baf-b142-94e6e4254abd" providerId="ADAL" clId="{36AE7B0E-92B5-4404-90EA-DE4005CFBB37}"/>
    <pc:docChg chg="custSel addSld modSld sldOrd">
      <pc:chgData name="Tiago" userId="a6cfa6f6-6314-4baf-b142-94e6e4254abd" providerId="ADAL" clId="{36AE7B0E-92B5-4404-90EA-DE4005CFBB37}" dt="2022-05-01T20:15:33.856" v="47" actId="1076"/>
      <pc:docMkLst>
        <pc:docMk/>
      </pc:docMkLst>
      <pc:sldChg chg="addSp delSp modSp">
        <pc:chgData name="Tiago" userId="a6cfa6f6-6314-4baf-b142-94e6e4254abd" providerId="ADAL" clId="{36AE7B0E-92B5-4404-90EA-DE4005CFBB37}" dt="2022-05-01T14:55:18.271" v="4" actId="478"/>
        <pc:sldMkLst>
          <pc:docMk/>
          <pc:sldMk cId="1090403199" sldId="1912"/>
        </pc:sldMkLst>
        <pc:picChg chg="add del mod">
          <ac:chgData name="Tiago" userId="a6cfa6f6-6314-4baf-b142-94e6e4254abd" providerId="ADAL" clId="{36AE7B0E-92B5-4404-90EA-DE4005CFBB37}" dt="2022-05-01T14:55:18.271" v="4" actId="478"/>
          <ac:picMkLst>
            <pc:docMk/>
            <pc:sldMk cId="1090403199" sldId="1912"/>
            <ac:picMk id="6" creationId="{B42DBA00-C33F-434A-84F3-7343260C02BE}"/>
          </ac:picMkLst>
        </pc:picChg>
      </pc:sldChg>
      <pc:sldChg chg="ord modTransition">
        <pc:chgData name="Tiago" userId="a6cfa6f6-6314-4baf-b142-94e6e4254abd" providerId="ADAL" clId="{36AE7B0E-92B5-4404-90EA-DE4005CFBB37}" dt="2022-05-01T14:31:44.923" v="1"/>
        <pc:sldMkLst>
          <pc:docMk/>
          <pc:sldMk cId="4012633286" sldId="1928"/>
        </pc:sldMkLst>
      </pc:sldChg>
      <pc:sldChg chg="addSp modSp">
        <pc:chgData name="Tiago" userId="a6cfa6f6-6314-4baf-b142-94e6e4254abd" providerId="ADAL" clId="{36AE7B0E-92B5-4404-90EA-DE4005CFBB37}" dt="2022-05-01T20:15:33.856" v="47" actId="1076"/>
        <pc:sldMkLst>
          <pc:docMk/>
          <pc:sldMk cId="4087059183" sldId="1931"/>
        </pc:sldMkLst>
        <pc:spChg chg="add mod">
          <ac:chgData name="Tiago" userId="a6cfa6f6-6314-4baf-b142-94e6e4254abd" providerId="ADAL" clId="{36AE7B0E-92B5-4404-90EA-DE4005CFBB37}" dt="2022-05-01T20:15:33.856" v="47" actId="1076"/>
          <ac:spMkLst>
            <pc:docMk/>
            <pc:sldMk cId="4087059183" sldId="1931"/>
            <ac:spMk id="22" creationId="{0E7B85AE-2736-42D3-BCCB-615FA5C93CCF}"/>
          </ac:spMkLst>
        </pc:spChg>
      </pc:sldChg>
      <pc:sldChg chg="addSp delSp modSp add ord modTransition">
        <pc:chgData name="Tiago" userId="a6cfa6f6-6314-4baf-b142-94e6e4254abd" providerId="ADAL" clId="{36AE7B0E-92B5-4404-90EA-DE4005CFBB37}" dt="2022-05-01T20:15:09.425" v="45"/>
        <pc:sldMkLst>
          <pc:docMk/>
          <pc:sldMk cId="2741297703" sldId="1932"/>
        </pc:sldMkLst>
        <pc:spChg chg="mod">
          <ac:chgData name="Tiago" userId="a6cfa6f6-6314-4baf-b142-94e6e4254abd" providerId="ADAL" clId="{36AE7B0E-92B5-4404-90EA-DE4005CFBB37}" dt="2022-05-01T20:11:44.398" v="32" actId="5793"/>
          <ac:spMkLst>
            <pc:docMk/>
            <pc:sldMk cId="2741297703" sldId="1932"/>
            <ac:spMk id="4" creationId="{CEDDC143-AF37-4D96-8A90-7744759C3A2F}"/>
          </ac:spMkLst>
        </pc:spChg>
        <pc:spChg chg="del">
          <ac:chgData name="Tiago" userId="a6cfa6f6-6314-4baf-b142-94e6e4254abd" providerId="ADAL" clId="{36AE7B0E-92B5-4404-90EA-DE4005CFBB37}" dt="2022-05-01T20:11:51.002" v="34" actId="478"/>
          <ac:spMkLst>
            <pc:docMk/>
            <pc:sldMk cId="2741297703" sldId="1932"/>
            <ac:spMk id="19" creationId="{DE142E53-0D22-4381-A51C-67E8DD29CFA8}"/>
          </ac:spMkLst>
        </pc:spChg>
        <pc:graphicFrameChg chg="add del">
          <ac:chgData name="Tiago" userId="a6cfa6f6-6314-4baf-b142-94e6e4254abd" providerId="ADAL" clId="{36AE7B0E-92B5-4404-90EA-DE4005CFBB37}" dt="2022-05-01T20:11:29.450" v="8"/>
          <ac:graphicFrameMkLst>
            <pc:docMk/>
            <pc:sldMk cId="2741297703" sldId="1932"/>
            <ac:graphicFrameMk id="6" creationId="{AC26A999-F35D-4422-8A22-01428669D584}"/>
          </ac:graphicFrameMkLst>
        </pc:graphicFrameChg>
        <pc:graphicFrameChg chg="add mod">
          <ac:chgData name="Tiago" userId="a6cfa6f6-6314-4baf-b142-94e6e4254abd" providerId="ADAL" clId="{36AE7B0E-92B5-4404-90EA-DE4005CFBB37}" dt="2022-05-01T20:14:12.925" v="42"/>
          <ac:graphicFrameMkLst>
            <pc:docMk/>
            <pc:sldMk cId="2741297703" sldId="1932"/>
            <ac:graphicFrameMk id="7" creationId="{12617D94-2BD0-43A3-8999-C212DC583DCD}"/>
          </ac:graphicFrameMkLst>
        </pc:graphicFrameChg>
        <pc:picChg chg="del">
          <ac:chgData name="Tiago" userId="a6cfa6f6-6314-4baf-b142-94e6e4254abd" providerId="ADAL" clId="{36AE7B0E-92B5-4404-90EA-DE4005CFBB37}" dt="2022-05-01T20:11:26.458" v="6" actId="478"/>
          <ac:picMkLst>
            <pc:docMk/>
            <pc:sldMk cId="2741297703" sldId="1932"/>
            <ac:picMk id="5" creationId="{440FD3F9-E930-4FB5-877B-0BDB729C6FFF}"/>
          </ac:picMkLst>
        </pc:picChg>
      </pc:sldChg>
    </pc:docChg>
  </pc:docChgLst>
  <pc:docChgLst>
    <pc:chgData name="Tiago Beltrao Lacerda" userId="S::tblacerda@timbrasil.com.br::a6cfa6f6-6314-4baf-b142-94e6e4254abd" providerId="AD" clId="Web-{5A90377F-46BB-0701-1C12-7D5419C44240}"/>
    <pc:docChg chg="modSld">
      <pc:chgData name="Tiago Beltrao Lacerda" userId="S::tblacerda@timbrasil.com.br::a6cfa6f6-6314-4baf-b142-94e6e4254abd" providerId="AD" clId="Web-{5A90377F-46BB-0701-1C12-7D5419C44240}" dt="2022-05-01T23:35:51.634" v="2" actId="20577"/>
      <pc:docMkLst>
        <pc:docMk/>
      </pc:docMkLst>
      <pc:sldChg chg="modSp">
        <pc:chgData name="Tiago Beltrao Lacerda" userId="S::tblacerda@timbrasil.com.br::a6cfa6f6-6314-4baf-b142-94e6e4254abd" providerId="AD" clId="Web-{5A90377F-46BB-0701-1C12-7D5419C44240}" dt="2022-05-01T23:35:51.634" v="2" actId="20577"/>
        <pc:sldMkLst>
          <pc:docMk/>
          <pc:sldMk cId="4165363061" sldId="1917"/>
        </pc:sldMkLst>
        <pc:spChg chg="mod">
          <ac:chgData name="Tiago Beltrao Lacerda" userId="S::tblacerda@timbrasil.com.br::a6cfa6f6-6314-4baf-b142-94e6e4254abd" providerId="AD" clId="Web-{5A90377F-46BB-0701-1C12-7D5419C44240}" dt="2022-05-01T23:35:51.634" v="2" actId="20577"/>
          <ac:spMkLst>
            <pc:docMk/>
            <pc:sldMk cId="4165363061" sldId="1917"/>
            <ac:spMk id="5" creationId="{D78F8580-B879-4CB5-91AD-15C34A290FB2}"/>
          </ac:spMkLst>
        </pc:spChg>
      </pc:sldChg>
    </pc:docChg>
  </pc:docChgLst>
  <pc:docChgLst>
    <pc:chgData name="Tiago Beltrao Lacerda" userId="S::tblacerda@timbrasil.com.br::a6cfa6f6-6314-4baf-b142-94e6e4254abd" providerId="AD" clId="Web-{1F5DD7C8-A855-6C08-1365-06222CD767B3}"/>
    <pc:docChg chg="modSld">
      <pc:chgData name="Tiago Beltrao Lacerda" userId="S::tblacerda@timbrasil.com.br::a6cfa6f6-6314-4baf-b142-94e6e4254abd" providerId="AD" clId="Web-{1F5DD7C8-A855-6C08-1365-06222CD767B3}" dt="2022-07-26T13:33:27.466" v="15"/>
      <pc:docMkLst>
        <pc:docMk/>
      </pc:docMkLst>
      <pc:sldChg chg="addSp">
        <pc:chgData name="Tiago Beltrao Lacerda" userId="S::tblacerda@timbrasil.com.br::a6cfa6f6-6314-4baf-b142-94e6e4254abd" providerId="AD" clId="Web-{1F5DD7C8-A855-6C08-1365-06222CD767B3}" dt="2022-07-26T13:30:08.963" v="0"/>
        <pc:sldMkLst>
          <pc:docMk/>
          <pc:sldMk cId="4169481642" sldId="1790"/>
        </pc:sldMkLst>
        <pc:inkChg chg="add">
          <ac:chgData name="Tiago Beltrao Lacerda" userId="S::tblacerda@timbrasil.com.br::a6cfa6f6-6314-4baf-b142-94e6e4254abd" providerId="AD" clId="Web-{1F5DD7C8-A855-6C08-1365-06222CD767B3}" dt="2022-07-26T13:30:08.963" v="0"/>
          <ac:inkMkLst>
            <pc:docMk/>
            <pc:sldMk cId="4169481642" sldId="1790"/>
            <ac:inkMk id="3" creationId="{369E47A9-230C-B9F3-CD77-2E3369E31896}"/>
          </ac:inkMkLst>
        </pc:inkChg>
      </pc:sldChg>
      <pc:sldChg chg="addSp delSp">
        <pc:chgData name="Tiago Beltrao Lacerda" userId="S::tblacerda@timbrasil.com.br::a6cfa6f6-6314-4baf-b142-94e6e4254abd" providerId="AD" clId="Web-{1F5DD7C8-A855-6C08-1365-06222CD767B3}" dt="2022-07-26T13:33:27.466" v="15"/>
        <pc:sldMkLst>
          <pc:docMk/>
          <pc:sldMk cId="103061013" sldId="1903"/>
        </pc:sldMkLst>
        <pc:picChg chg="add del">
          <ac:chgData name="Tiago Beltrao Lacerda" userId="S::tblacerda@timbrasil.com.br::a6cfa6f6-6314-4baf-b142-94e6e4254abd" providerId="AD" clId="Web-{1F5DD7C8-A855-6C08-1365-06222CD767B3}" dt="2022-07-26T13:33:27.466" v="15"/>
          <ac:picMkLst>
            <pc:docMk/>
            <pc:sldMk cId="103061013" sldId="1903"/>
            <ac:picMk id="5" creationId="{2629A4FE-B00F-4057-8620-D0E4C5AA137A}"/>
          </ac:picMkLst>
        </pc:picChg>
        <pc:inkChg chg="add">
          <ac:chgData name="Tiago Beltrao Lacerda" userId="S::tblacerda@timbrasil.com.br::a6cfa6f6-6314-4baf-b142-94e6e4254abd" providerId="AD" clId="Web-{1F5DD7C8-A855-6C08-1365-06222CD767B3}" dt="2022-07-26T13:32:36.043" v="1"/>
          <ac:inkMkLst>
            <pc:docMk/>
            <pc:sldMk cId="103061013" sldId="1903"/>
            <ac:inkMk id="9" creationId="{35035DB8-616F-56F4-C178-C1A13D9A24CE}"/>
          </ac:inkMkLst>
        </pc:inkChg>
        <pc:inkChg chg="add">
          <ac:chgData name="Tiago Beltrao Lacerda" userId="S::tblacerda@timbrasil.com.br::a6cfa6f6-6314-4baf-b142-94e6e4254abd" providerId="AD" clId="Web-{1F5DD7C8-A855-6C08-1365-06222CD767B3}" dt="2022-07-26T13:32:37.231" v="2"/>
          <ac:inkMkLst>
            <pc:docMk/>
            <pc:sldMk cId="103061013" sldId="1903"/>
            <ac:inkMk id="10" creationId="{5C78D435-9797-C436-7305-B9816669CD24}"/>
          </ac:inkMkLst>
        </pc:inkChg>
        <pc:inkChg chg="add">
          <ac:chgData name="Tiago Beltrao Lacerda" userId="S::tblacerda@timbrasil.com.br::a6cfa6f6-6314-4baf-b142-94e6e4254abd" providerId="AD" clId="Web-{1F5DD7C8-A855-6C08-1365-06222CD767B3}" dt="2022-07-26T13:32:37.247" v="3"/>
          <ac:inkMkLst>
            <pc:docMk/>
            <pc:sldMk cId="103061013" sldId="1903"/>
            <ac:inkMk id="11" creationId="{E464BA2D-7F1C-9B4D-62F3-B8FA79195A38}"/>
          </ac:inkMkLst>
        </pc:inkChg>
        <pc:inkChg chg="add">
          <ac:chgData name="Tiago Beltrao Lacerda" userId="S::tblacerda@timbrasil.com.br::a6cfa6f6-6314-4baf-b142-94e6e4254abd" providerId="AD" clId="Web-{1F5DD7C8-A855-6C08-1365-06222CD767B3}" dt="2022-07-26T13:32:37.590" v="4"/>
          <ac:inkMkLst>
            <pc:docMk/>
            <pc:sldMk cId="103061013" sldId="1903"/>
            <ac:inkMk id="12" creationId="{C91BD5B1-48EE-733C-28C4-DC11F6FCD0E6}"/>
          </ac:inkMkLst>
        </pc:inkChg>
        <pc:inkChg chg="add del">
          <ac:chgData name="Tiago Beltrao Lacerda" userId="S::tblacerda@timbrasil.com.br::a6cfa6f6-6314-4baf-b142-94e6e4254abd" providerId="AD" clId="Web-{1F5DD7C8-A855-6C08-1365-06222CD767B3}" dt="2022-07-26T13:33:19.779" v="12"/>
          <ac:inkMkLst>
            <pc:docMk/>
            <pc:sldMk cId="103061013" sldId="1903"/>
            <ac:inkMk id="13" creationId="{BECB08BA-88D3-6EDF-07FA-A7DFBDAE5D8E}"/>
          </ac:inkMkLst>
        </pc:inkChg>
        <pc:inkChg chg="add del">
          <ac:chgData name="Tiago Beltrao Lacerda" userId="S::tblacerda@timbrasil.com.br::a6cfa6f6-6314-4baf-b142-94e6e4254abd" providerId="AD" clId="Web-{1F5DD7C8-A855-6C08-1365-06222CD767B3}" dt="2022-07-26T13:33:18.513" v="11"/>
          <ac:inkMkLst>
            <pc:docMk/>
            <pc:sldMk cId="103061013" sldId="1903"/>
            <ac:inkMk id="14" creationId="{D20520E1-3DE7-DFCE-9CC9-5CFFAA0077DC}"/>
          </ac:inkMkLst>
        </pc:inkChg>
        <pc:inkChg chg="add del">
          <ac:chgData name="Tiago Beltrao Lacerda" userId="S::tblacerda@timbrasil.com.br::a6cfa6f6-6314-4baf-b142-94e6e4254abd" providerId="AD" clId="Web-{1F5DD7C8-A855-6C08-1365-06222CD767B3}" dt="2022-07-26T13:32:47.481" v="8"/>
          <ac:inkMkLst>
            <pc:docMk/>
            <pc:sldMk cId="103061013" sldId="1903"/>
            <ac:inkMk id="15" creationId="{82F9651B-AD5A-75D4-C6D5-AE7E304E2329}"/>
          </ac:inkMkLst>
        </pc:inkChg>
        <pc:inkChg chg="add">
          <ac:chgData name="Tiago Beltrao Lacerda" userId="S::tblacerda@timbrasil.com.br::a6cfa6f6-6314-4baf-b142-94e6e4254abd" providerId="AD" clId="Web-{1F5DD7C8-A855-6C08-1365-06222CD767B3}" dt="2022-07-26T13:32:52.216" v="9"/>
          <ac:inkMkLst>
            <pc:docMk/>
            <pc:sldMk cId="103061013" sldId="1903"/>
            <ac:inkMk id="16" creationId="{966201FC-4844-16EB-573F-FA7A69DEC952}"/>
          </ac:inkMkLst>
        </pc:inkChg>
        <pc:inkChg chg="add del">
          <ac:chgData name="Tiago Beltrao Lacerda" userId="S::tblacerda@timbrasil.com.br::a6cfa6f6-6314-4baf-b142-94e6e4254abd" providerId="AD" clId="Web-{1F5DD7C8-A855-6C08-1365-06222CD767B3}" dt="2022-07-26T13:33:23.638" v="13"/>
          <ac:inkMkLst>
            <pc:docMk/>
            <pc:sldMk cId="103061013" sldId="1903"/>
            <ac:inkMk id="17" creationId="{DC48AC06-B409-8D93-4BDF-1DEB24E8E3F6}"/>
          </ac:inkMkLst>
        </pc:inkChg>
      </pc:sldChg>
    </pc:docChg>
  </pc:docChgLst>
  <pc:docChgLst>
    <pc:chgData name="Tiago Beltrao Lacerda" userId="S::tblacerda@timbrasil.com.br::a6cfa6f6-6314-4baf-b142-94e6e4254abd" providerId="AD" clId="Web-{A6ED4D9A-7B92-9C7B-645C-7544CA1ECCB0}"/>
    <pc:docChg chg="modSld">
      <pc:chgData name="Tiago Beltrao Lacerda" userId="S::tblacerda@timbrasil.com.br::a6cfa6f6-6314-4baf-b142-94e6e4254abd" providerId="AD" clId="Web-{A6ED4D9A-7B92-9C7B-645C-7544CA1ECCB0}" dt="2022-09-25T13:28:02.482" v="0" actId="1076"/>
      <pc:docMkLst>
        <pc:docMk/>
      </pc:docMkLst>
      <pc:sldChg chg="modSp">
        <pc:chgData name="Tiago Beltrao Lacerda" userId="S::tblacerda@timbrasil.com.br::a6cfa6f6-6314-4baf-b142-94e6e4254abd" providerId="AD" clId="Web-{A6ED4D9A-7B92-9C7B-645C-7544CA1ECCB0}" dt="2022-09-25T13:28:02.482" v="0" actId="1076"/>
        <pc:sldMkLst>
          <pc:docMk/>
          <pc:sldMk cId="4087059183" sldId="1931"/>
        </pc:sldMkLst>
        <pc:picChg chg="mod">
          <ac:chgData name="Tiago Beltrao Lacerda" userId="S::tblacerda@timbrasil.com.br::a6cfa6f6-6314-4baf-b142-94e6e4254abd" providerId="AD" clId="Web-{A6ED4D9A-7B92-9C7B-645C-7544CA1ECCB0}" dt="2022-09-25T13:28:02.482" v="0" actId="1076"/>
          <ac:picMkLst>
            <pc:docMk/>
            <pc:sldMk cId="4087059183" sldId="1931"/>
            <ac:picMk id="7" creationId="{8174F8DE-B6AD-44C9-AABE-CFBB319444F6}"/>
          </ac:picMkLst>
        </pc:picChg>
      </pc:sldChg>
    </pc:docChg>
  </pc:docChgLst>
  <pc:docChgLst>
    <pc:chgData name="Tiago Beltrao Lacerda" userId="a6cfa6f6-6314-4baf-b142-94e6e4254abd" providerId="ADAL" clId="{36AE7B0E-92B5-4404-90EA-DE4005CFBB37}"/>
    <pc:docChg chg="undo custSel addSld delSld modSld sldOrd modSection">
      <pc:chgData name="Tiago Beltrao Lacerda" userId="a6cfa6f6-6314-4baf-b142-94e6e4254abd" providerId="ADAL" clId="{36AE7B0E-92B5-4404-90EA-DE4005CFBB37}" dt="2022-05-10T11:54:46.984" v="18849" actId="113"/>
      <pc:docMkLst>
        <pc:docMk/>
      </pc:docMkLst>
      <pc:sldChg chg="modSp">
        <pc:chgData name="Tiago Beltrao Lacerda" userId="a6cfa6f6-6314-4baf-b142-94e6e4254abd" providerId="ADAL" clId="{36AE7B0E-92B5-4404-90EA-DE4005CFBB37}" dt="2022-04-29T12:09:49.090" v="8256" actId="20577"/>
        <pc:sldMkLst>
          <pc:docMk/>
          <pc:sldMk cId="4169481642" sldId="1790"/>
        </pc:sldMkLst>
        <pc:spChg chg="mod">
          <ac:chgData name="Tiago Beltrao Lacerda" userId="a6cfa6f6-6314-4baf-b142-94e6e4254abd" providerId="ADAL" clId="{36AE7B0E-92B5-4404-90EA-DE4005CFBB37}" dt="2022-04-29T12:09:49.090" v="8256" actId="20577"/>
          <ac:spMkLst>
            <pc:docMk/>
            <pc:sldMk cId="4169481642" sldId="1790"/>
            <ac:spMk id="2" creationId="{A971CEF0-EE50-EA4A-96E2-66ABBD6EB503}"/>
          </ac:spMkLst>
        </pc:spChg>
      </pc:sldChg>
      <pc:sldChg chg="modSp ord">
        <pc:chgData name="Tiago Beltrao Lacerda" userId="a6cfa6f6-6314-4baf-b142-94e6e4254abd" providerId="ADAL" clId="{36AE7B0E-92B5-4404-90EA-DE4005CFBB37}" dt="2022-04-29T12:09:03.539" v="8231"/>
        <pc:sldMkLst>
          <pc:docMk/>
          <pc:sldMk cId="2702028960" sldId="1885"/>
        </pc:sldMkLst>
        <pc:spChg chg="mod">
          <ac:chgData name="Tiago Beltrao Lacerda" userId="a6cfa6f6-6314-4baf-b142-94e6e4254abd" providerId="ADAL" clId="{36AE7B0E-92B5-4404-90EA-DE4005CFBB37}" dt="2022-04-12T12:36:30.391" v="1963" actId="1076"/>
          <ac:spMkLst>
            <pc:docMk/>
            <pc:sldMk cId="2702028960" sldId="1885"/>
            <ac:spMk id="5" creationId="{667A5D35-DB4B-4736-97CA-16AA91A675C2}"/>
          </ac:spMkLst>
        </pc:spChg>
      </pc:sldChg>
      <pc:sldChg chg="addSp delSp modSp">
        <pc:chgData name="Tiago Beltrao Lacerda" userId="a6cfa6f6-6314-4baf-b142-94e6e4254abd" providerId="ADAL" clId="{36AE7B0E-92B5-4404-90EA-DE4005CFBB37}" dt="2022-04-29T21:24:10.183" v="11727" actId="14100"/>
        <pc:sldMkLst>
          <pc:docMk/>
          <pc:sldMk cId="2757563770" sldId="1886"/>
        </pc:sldMkLst>
        <pc:spChg chg="mod">
          <ac:chgData name="Tiago Beltrao Lacerda" userId="a6cfa6f6-6314-4baf-b142-94e6e4254abd" providerId="ADAL" clId="{36AE7B0E-92B5-4404-90EA-DE4005CFBB37}" dt="2022-04-29T17:09:17.790" v="10984" actId="14100"/>
          <ac:spMkLst>
            <pc:docMk/>
            <pc:sldMk cId="2757563770" sldId="1886"/>
            <ac:spMk id="4" creationId="{CEDDC143-AF37-4D96-8A90-7744759C3A2F}"/>
          </ac:spMkLst>
        </pc:spChg>
        <pc:spChg chg="mod">
          <ac:chgData name="Tiago Beltrao Lacerda" userId="a6cfa6f6-6314-4baf-b142-94e6e4254abd" providerId="ADAL" clId="{36AE7B0E-92B5-4404-90EA-DE4005CFBB37}" dt="2022-04-29T17:18:40.942" v="11208" actId="20577"/>
          <ac:spMkLst>
            <pc:docMk/>
            <pc:sldMk cId="2757563770" sldId="1886"/>
            <ac:spMk id="5" creationId="{D78F8580-B879-4CB5-91AD-15C34A290FB2}"/>
          </ac:spMkLst>
        </pc:spChg>
        <pc:spChg chg="del mod">
          <ac:chgData name="Tiago Beltrao Lacerda" userId="a6cfa6f6-6314-4baf-b142-94e6e4254abd" providerId="ADAL" clId="{36AE7B0E-92B5-4404-90EA-DE4005CFBB37}" dt="2022-04-29T17:12:51.663" v="11019" actId="478"/>
          <ac:spMkLst>
            <pc:docMk/>
            <pc:sldMk cId="2757563770" sldId="1886"/>
            <ac:spMk id="6" creationId="{46414BB6-1066-4B1F-B1F6-3A62BB88914B}"/>
          </ac:spMkLst>
        </pc:spChg>
        <pc:spChg chg="add mod">
          <ac:chgData name="Tiago Beltrao Lacerda" userId="a6cfa6f6-6314-4baf-b142-94e6e4254abd" providerId="ADAL" clId="{36AE7B0E-92B5-4404-90EA-DE4005CFBB37}" dt="2022-04-29T17:14:12.450" v="11040" actId="20577"/>
          <ac:spMkLst>
            <pc:docMk/>
            <pc:sldMk cId="2757563770" sldId="1886"/>
            <ac:spMk id="7" creationId="{5D2D7673-7254-4680-9698-8A13AAABE559}"/>
          </ac:spMkLst>
        </pc:spChg>
        <pc:spChg chg="add del mod">
          <ac:chgData name="Tiago Beltrao Lacerda" userId="a6cfa6f6-6314-4baf-b142-94e6e4254abd" providerId="ADAL" clId="{36AE7B0E-92B5-4404-90EA-DE4005CFBB37}" dt="2022-04-13T13:13:02.449" v="2695"/>
          <ac:spMkLst>
            <pc:docMk/>
            <pc:sldMk cId="2757563770" sldId="1886"/>
            <ac:spMk id="8" creationId="{6B7065E1-31B1-46BF-8535-8D6CB8104F87}"/>
          </ac:spMkLst>
        </pc:spChg>
        <pc:spChg chg="del mod">
          <ac:chgData name="Tiago Beltrao Lacerda" userId="a6cfa6f6-6314-4baf-b142-94e6e4254abd" providerId="ADAL" clId="{36AE7B0E-92B5-4404-90EA-DE4005CFBB37}" dt="2022-04-29T17:15:51.218" v="11064" actId="478"/>
          <ac:spMkLst>
            <pc:docMk/>
            <pc:sldMk cId="2757563770" sldId="1886"/>
            <ac:spMk id="9" creationId="{0E634835-4E8E-48FE-BA3D-2136AF683EF7}"/>
          </ac:spMkLst>
        </pc:spChg>
        <pc:spChg chg="add del mod">
          <ac:chgData name="Tiago Beltrao Lacerda" userId="a6cfa6f6-6314-4baf-b142-94e6e4254abd" providerId="ADAL" clId="{36AE7B0E-92B5-4404-90EA-DE4005CFBB37}" dt="2022-04-13T13:12:05.826" v="2639" actId="478"/>
          <ac:spMkLst>
            <pc:docMk/>
            <pc:sldMk cId="2757563770" sldId="1886"/>
            <ac:spMk id="10" creationId="{72188BD4-EE1C-4872-92FC-15D5CA555364}"/>
          </ac:spMkLst>
        </pc:spChg>
        <pc:spChg chg="add mod">
          <ac:chgData name="Tiago Beltrao Lacerda" userId="a6cfa6f6-6314-4baf-b142-94e6e4254abd" providerId="ADAL" clId="{36AE7B0E-92B5-4404-90EA-DE4005CFBB37}" dt="2022-04-29T17:18:45.127" v="11210" actId="20577"/>
          <ac:spMkLst>
            <pc:docMk/>
            <pc:sldMk cId="2757563770" sldId="1886"/>
            <ac:spMk id="11" creationId="{B12E4984-ACE2-4111-AB7A-C860CB3EED91}"/>
          </ac:spMkLst>
        </pc:spChg>
        <pc:spChg chg="add mod">
          <ac:chgData name="Tiago Beltrao Lacerda" userId="a6cfa6f6-6314-4baf-b142-94e6e4254abd" providerId="ADAL" clId="{36AE7B0E-92B5-4404-90EA-DE4005CFBB37}" dt="2022-04-29T17:16:45.567" v="11094" actId="113"/>
          <ac:spMkLst>
            <pc:docMk/>
            <pc:sldMk cId="2757563770" sldId="1886"/>
            <ac:spMk id="12" creationId="{F43985B2-8F63-43A2-AA38-CF7740CE4856}"/>
          </ac:spMkLst>
        </pc:spChg>
        <pc:spChg chg="add del mod">
          <ac:chgData name="Tiago Beltrao Lacerda" userId="a6cfa6f6-6314-4baf-b142-94e6e4254abd" providerId="ADAL" clId="{36AE7B0E-92B5-4404-90EA-DE4005CFBB37}" dt="2022-04-29T17:17:02.831" v="11099" actId="478"/>
          <ac:spMkLst>
            <pc:docMk/>
            <pc:sldMk cId="2757563770" sldId="1886"/>
            <ac:spMk id="13" creationId="{9F119737-8AA7-4B4C-B99E-2CC4CFB5D852}"/>
          </ac:spMkLst>
        </pc:spChg>
        <pc:spChg chg="add mod">
          <ac:chgData name="Tiago Beltrao Lacerda" userId="a6cfa6f6-6314-4baf-b142-94e6e4254abd" providerId="ADAL" clId="{36AE7B0E-92B5-4404-90EA-DE4005CFBB37}" dt="2022-04-29T21:24:10.183" v="11727" actId="14100"/>
          <ac:spMkLst>
            <pc:docMk/>
            <pc:sldMk cId="2757563770" sldId="1886"/>
            <ac:spMk id="16" creationId="{13389FA0-6958-42D5-B8D9-D41197FFE0E8}"/>
          </ac:spMkLst>
        </pc:spChg>
        <pc:graphicFrameChg chg="add mod">
          <ac:chgData name="Tiago Beltrao Lacerda" userId="a6cfa6f6-6314-4baf-b142-94e6e4254abd" providerId="ADAL" clId="{36AE7B0E-92B5-4404-90EA-DE4005CFBB37}" dt="2022-04-29T17:13:50.414" v="11022" actId="14100"/>
          <ac:graphicFrameMkLst>
            <pc:docMk/>
            <pc:sldMk cId="2757563770" sldId="1886"/>
            <ac:graphicFrameMk id="8" creationId="{FEF1EF4D-897A-43A0-8C6F-052C36E761DB}"/>
          </ac:graphicFrameMkLst>
        </pc:graphicFrameChg>
        <pc:graphicFrameChg chg="add del">
          <ac:chgData name="Tiago Beltrao Lacerda" userId="a6cfa6f6-6314-4baf-b142-94e6e4254abd" providerId="ADAL" clId="{36AE7B0E-92B5-4404-90EA-DE4005CFBB37}" dt="2022-04-29T17:15:52.630" v="11066"/>
          <ac:graphicFrameMkLst>
            <pc:docMk/>
            <pc:sldMk cId="2757563770" sldId="1886"/>
            <ac:graphicFrameMk id="10" creationId="{0083D961-8E8C-4B1F-85C3-C4551964ABBF}"/>
          </ac:graphicFrameMkLst>
        </pc:graphicFrameChg>
        <pc:graphicFrameChg chg="add mod">
          <ac:chgData name="Tiago Beltrao Lacerda" userId="a6cfa6f6-6314-4baf-b142-94e6e4254abd" providerId="ADAL" clId="{36AE7B0E-92B5-4404-90EA-DE4005CFBB37}" dt="2022-04-29T17:16:51.465" v="11096" actId="1076"/>
          <ac:graphicFrameMkLst>
            <pc:docMk/>
            <pc:sldMk cId="2757563770" sldId="1886"/>
            <ac:graphicFrameMk id="15" creationId="{D5B95C1C-B6E9-4BD1-9290-29508E6DCD57}"/>
          </ac:graphicFrameMkLst>
        </pc:graphicFrameChg>
        <pc:picChg chg="add del mod">
          <ac:chgData name="Tiago Beltrao Lacerda" userId="a6cfa6f6-6314-4baf-b142-94e6e4254abd" providerId="ADAL" clId="{36AE7B0E-92B5-4404-90EA-DE4005CFBB37}" dt="2022-04-29T17:16:01.502" v="11070" actId="478"/>
          <ac:picMkLst>
            <pc:docMk/>
            <pc:sldMk cId="2757563770" sldId="1886"/>
            <ac:picMk id="14" creationId="{1B1FC0C6-F5DE-4473-9326-973F21F03B27}"/>
          </ac:picMkLst>
        </pc:picChg>
      </pc:sldChg>
      <pc:sldChg chg="ord">
        <pc:chgData name="Tiago Beltrao Lacerda" userId="a6cfa6f6-6314-4baf-b142-94e6e4254abd" providerId="ADAL" clId="{36AE7B0E-92B5-4404-90EA-DE4005CFBB37}" dt="2022-04-29T12:09:35.174" v="8232"/>
        <pc:sldMkLst>
          <pc:docMk/>
          <pc:sldMk cId="3929735272" sldId="1887"/>
        </pc:sldMkLst>
      </pc:sldChg>
      <pc:sldChg chg="addSp delSp modSp ord">
        <pc:chgData name="Tiago Beltrao Lacerda" userId="a6cfa6f6-6314-4baf-b142-94e6e4254abd" providerId="ADAL" clId="{36AE7B0E-92B5-4404-90EA-DE4005CFBB37}" dt="2022-04-29T12:09:35.174" v="8232"/>
        <pc:sldMkLst>
          <pc:docMk/>
          <pc:sldMk cId="3533645353" sldId="1888"/>
        </pc:sldMkLst>
        <pc:spChg chg="add del mod">
          <ac:chgData name="Tiago Beltrao Lacerda" userId="a6cfa6f6-6314-4baf-b142-94e6e4254abd" providerId="ADAL" clId="{36AE7B0E-92B5-4404-90EA-DE4005CFBB37}" dt="2022-04-12T12:00:27.027" v="1481" actId="478"/>
          <ac:spMkLst>
            <pc:docMk/>
            <pc:sldMk cId="3533645353" sldId="1888"/>
            <ac:spMk id="5" creationId="{857E60C5-BFDE-4E64-AF73-D80DF675F76E}"/>
          </ac:spMkLst>
        </pc:spChg>
        <pc:spChg chg="add del mod">
          <ac:chgData name="Tiago Beltrao Lacerda" userId="a6cfa6f6-6314-4baf-b142-94e6e4254abd" providerId="ADAL" clId="{36AE7B0E-92B5-4404-90EA-DE4005CFBB37}" dt="2022-04-12T12:00:28.316" v="1482" actId="478"/>
          <ac:spMkLst>
            <pc:docMk/>
            <pc:sldMk cId="3533645353" sldId="1888"/>
            <ac:spMk id="9" creationId="{35CAFB9A-1685-4990-9E81-45369F830BA4}"/>
          </ac:spMkLst>
        </pc:spChg>
        <pc:spChg chg="mod">
          <ac:chgData name="Tiago Beltrao Lacerda" userId="a6cfa6f6-6314-4baf-b142-94e6e4254abd" providerId="ADAL" clId="{36AE7B0E-92B5-4404-90EA-DE4005CFBB37}" dt="2022-04-11T20:46:15.535" v="547" actId="1076"/>
          <ac:spMkLst>
            <pc:docMk/>
            <pc:sldMk cId="3533645353" sldId="1888"/>
            <ac:spMk id="10" creationId="{9BB27FCD-1681-442D-8C91-A096DF4F53B7}"/>
          </ac:spMkLst>
        </pc:spChg>
        <pc:spChg chg="mod">
          <ac:chgData name="Tiago Beltrao Lacerda" userId="a6cfa6f6-6314-4baf-b142-94e6e4254abd" providerId="ADAL" clId="{36AE7B0E-92B5-4404-90EA-DE4005CFBB37}" dt="2022-04-11T20:42:37.394" v="545" actId="20577"/>
          <ac:spMkLst>
            <pc:docMk/>
            <pc:sldMk cId="3533645353" sldId="1888"/>
            <ac:spMk id="16" creationId="{AF90A92C-69A8-48CF-9FB4-9DCA63C3FD65}"/>
          </ac:spMkLst>
        </pc:spChg>
      </pc:sldChg>
      <pc:sldChg chg="ord">
        <pc:chgData name="Tiago Beltrao Lacerda" userId="a6cfa6f6-6314-4baf-b142-94e6e4254abd" providerId="ADAL" clId="{36AE7B0E-92B5-4404-90EA-DE4005CFBB37}" dt="2022-04-29T12:09:35.174" v="8232"/>
        <pc:sldMkLst>
          <pc:docMk/>
          <pc:sldMk cId="4105102738" sldId="1890"/>
        </pc:sldMkLst>
      </pc:sldChg>
      <pc:sldChg chg="addSp delSp modSp ord">
        <pc:chgData name="Tiago Beltrao Lacerda" userId="a6cfa6f6-6314-4baf-b142-94e6e4254abd" providerId="ADAL" clId="{36AE7B0E-92B5-4404-90EA-DE4005CFBB37}" dt="2022-04-29T12:09:35.174" v="8232"/>
        <pc:sldMkLst>
          <pc:docMk/>
          <pc:sldMk cId="25405490" sldId="1892"/>
        </pc:sldMkLst>
        <pc:spChg chg="mod">
          <ac:chgData name="Tiago Beltrao Lacerda" userId="a6cfa6f6-6314-4baf-b142-94e6e4254abd" providerId="ADAL" clId="{36AE7B0E-92B5-4404-90EA-DE4005CFBB37}" dt="2022-04-13T17:00:03.991" v="3350" actId="20577"/>
          <ac:spMkLst>
            <pc:docMk/>
            <pc:sldMk cId="25405490" sldId="1892"/>
            <ac:spMk id="7" creationId="{93FB0A02-E2EB-4303-8925-4ABFF9AC065F}"/>
          </ac:spMkLst>
        </pc:spChg>
        <pc:spChg chg="mod">
          <ac:chgData name="Tiago Beltrao Lacerda" userId="a6cfa6f6-6314-4baf-b142-94e6e4254abd" providerId="ADAL" clId="{36AE7B0E-92B5-4404-90EA-DE4005CFBB37}" dt="2022-04-12T13:53:15.923" v="2006" actId="1076"/>
          <ac:spMkLst>
            <pc:docMk/>
            <pc:sldMk cId="25405490" sldId="1892"/>
            <ac:spMk id="10" creationId="{9BB27FCD-1681-442D-8C91-A096DF4F53B7}"/>
          </ac:spMkLst>
        </pc:spChg>
        <pc:graphicFrameChg chg="add mod modGraphic">
          <ac:chgData name="Tiago Beltrao Lacerda" userId="a6cfa6f6-6314-4baf-b142-94e6e4254abd" providerId="ADAL" clId="{36AE7B0E-92B5-4404-90EA-DE4005CFBB37}" dt="2022-04-13T17:00:30.001" v="3351" actId="14100"/>
          <ac:graphicFrameMkLst>
            <pc:docMk/>
            <pc:sldMk cId="25405490" sldId="1892"/>
            <ac:graphicFrameMk id="6" creationId="{DABB6D09-AE49-44EE-836F-03479C3FE6DC}"/>
          </ac:graphicFrameMkLst>
        </pc:graphicFrameChg>
        <pc:picChg chg="del">
          <ac:chgData name="Tiago Beltrao Lacerda" userId="a6cfa6f6-6314-4baf-b142-94e6e4254abd" providerId="ADAL" clId="{36AE7B0E-92B5-4404-90EA-DE4005CFBB37}" dt="2022-04-13T16:58:59.588" v="3329" actId="478"/>
          <ac:picMkLst>
            <pc:docMk/>
            <pc:sldMk cId="25405490" sldId="1892"/>
            <ac:picMk id="5" creationId="{56224517-9592-4354-A99A-6A918B19DEFF}"/>
          </ac:picMkLst>
        </pc:picChg>
      </pc:sldChg>
      <pc:sldChg chg="addSp delSp modSp ord">
        <pc:chgData name="Tiago Beltrao Lacerda" userId="a6cfa6f6-6314-4baf-b142-94e6e4254abd" providerId="ADAL" clId="{36AE7B0E-92B5-4404-90EA-DE4005CFBB37}" dt="2022-04-29T12:09:35.174" v="8232"/>
        <pc:sldMkLst>
          <pc:docMk/>
          <pc:sldMk cId="3094569521" sldId="1894"/>
        </pc:sldMkLst>
        <pc:spChg chg="mod">
          <ac:chgData name="Tiago Beltrao Lacerda" userId="a6cfa6f6-6314-4baf-b142-94e6e4254abd" providerId="ADAL" clId="{36AE7B0E-92B5-4404-90EA-DE4005CFBB37}" dt="2022-04-13T16:58:20.648" v="3328" actId="113"/>
          <ac:spMkLst>
            <pc:docMk/>
            <pc:sldMk cId="3094569521" sldId="1894"/>
            <ac:spMk id="11" creationId="{907E532A-915B-424E-A831-BB74D4EB4AD7}"/>
          </ac:spMkLst>
        </pc:spChg>
        <pc:spChg chg="mod ord">
          <ac:chgData name="Tiago Beltrao Lacerda" userId="a6cfa6f6-6314-4baf-b142-94e6e4254abd" providerId="ADAL" clId="{36AE7B0E-92B5-4404-90EA-DE4005CFBB37}" dt="2022-04-13T16:57:28.513" v="3265" actId="14100"/>
          <ac:spMkLst>
            <pc:docMk/>
            <pc:sldMk cId="3094569521" sldId="1894"/>
            <ac:spMk id="16" creationId="{2744A215-5231-40A1-B132-8F3F1CBDACE1}"/>
          </ac:spMkLst>
        </pc:spChg>
        <pc:graphicFrameChg chg="add mod">
          <ac:chgData name="Tiago Beltrao Lacerda" userId="a6cfa6f6-6314-4baf-b142-94e6e4254abd" providerId="ADAL" clId="{36AE7B0E-92B5-4404-90EA-DE4005CFBB37}" dt="2022-04-13T16:57:19.824" v="3263" actId="1076"/>
          <ac:graphicFrameMkLst>
            <pc:docMk/>
            <pc:sldMk cId="3094569521" sldId="1894"/>
            <ac:graphicFrameMk id="5" creationId="{B873F50F-CA6D-44AE-8A7D-E8501FA928B8}"/>
          </ac:graphicFrameMkLst>
        </pc:graphicFrameChg>
        <pc:picChg chg="del">
          <ac:chgData name="Tiago Beltrao Lacerda" userId="a6cfa6f6-6314-4baf-b142-94e6e4254abd" providerId="ADAL" clId="{36AE7B0E-92B5-4404-90EA-DE4005CFBB37}" dt="2022-04-13T16:56:58.413" v="3256" actId="478"/>
          <ac:picMkLst>
            <pc:docMk/>
            <pc:sldMk cId="3094569521" sldId="1894"/>
            <ac:picMk id="13" creationId="{3BDB3B24-4BBA-4697-893E-18D87C57DE72}"/>
          </ac:picMkLst>
        </pc:picChg>
        <pc:cxnChg chg="del mod">
          <ac:chgData name="Tiago Beltrao Lacerda" userId="a6cfa6f6-6314-4baf-b142-94e6e4254abd" providerId="ADAL" clId="{36AE7B0E-92B5-4404-90EA-DE4005CFBB37}" dt="2022-04-13T16:57:37.763" v="3268" actId="478"/>
          <ac:cxnSpMkLst>
            <pc:docMk/>
            <pc:sldMk cId="3094569521" sldId="1894"/>
            <ac:cxnSpMk id="15" creationId="{A17D8C21-1DC6-4817-9B6A-A2AE4C8307C0}"/>
          </ac:cxnSpMkLst>
        </pc:cxnChg>
      </pc:sldChg>
      <pc:sldChg chg="addSp delSp modSp ord">
        <pc:chgData name="Tiago Beltrao Lacerda" userId="a6cfa6f6-6314-4baf-b142-94e6e4254abd" providerId="ADAL" clId="{36AE7B0E-92B5-4404-90EA-DE4005CFBB37}" dt="2022-04-29T12:09:35.174" v="8232"/>
        <pc:sldMkLst>
          <pc:docMk/>
          <pc:sldMk cId="1716777610" sldId="1895"/>
        </pc:sldMkLst>
        <pc:spChg chg="mod">
          <ac:chgData name="Tiago Beltrao Lacerda" userId="a6cfa6f6-6314-4baf-b142-94e6e4254abd" providerId="ADAL" clId="{36AE7B0E-92B5-4404-90EA-DE4005CFBB37}" dt="2022-04-13T17:19:14.452" v="3364" actId="20577"/>
          <ac:spMkLst>
            <pc:docMk/>
            <pc:sldMk cId="1716777610" sldId="1895"/>
            <ac:spMk id="5" creationId="{D78F8580-B879-4CB5-91AD-15C34A290FB2}"/>
          </ac:spMkLst>
        </pc:spChg>
        <pc:spChg chg="mod">
          <ac:chgData name="Tiago Beltrao Lacerda" userId="a6cfa6f6-6314-4baf-b142-94e6e4254abd" providerId="ADAL" clId="{36AE7B0E-92B5-4404-90EA-DE4005CFBB37}" dt="2022-04-13T17:19:09.564" v="3360" actId="20577"/>
          <ac:spMkLst>
            <pc:docMk/>
            <pc:sldMk cId="1716777610" sldId="1895"/>
            <ac:spMk id="10" creationId="{09966A1A-3D09-4821-B8D5-6CA40C3629BD}"/>
          </ac:spMkLst>
        </pc:spChg>
        <pc:graphicFrameChg chg="add del mod">
          <ac:chgData name="Tiago Beltrao Lacerda" userId="a6cfa6f6-6314-4baf-b142-94e6e4254abd" providerId="ADAL" clId="{36AE7B0E-92B5-4404-90EA-DE4005CFBB37}" dt="2022-04-13T16:55:43.869" v="3255" actId="478"/>
          <ac:graphicFrameMkLst>
            <pc:docMk/>
            <pc:sldMk cId="1716777610" sldId="1895"/>
            <ac:graphicFrameMk id="6" creationId="{BB6D6EA6-8B8B-4085-BF31-B03C897146A5}"/>
          </ac:graphicFrameMkLst>
        </pc:graphicFrameChg>
        <pc:graphicFrameChg chg="add del mod">
          <ac:chgData name="Tiago Beltrao Lacerda" userId="a6cfa6f6-6314-4baf-b142-94e6e4254abd" providerId="ADAL" clId="{36AE7B0E-92B5-4404-90EA-DE4005CFBB37}" dt="2022-04-13T17:18:51.986" v="3354" actId="478"/>
          <ac:graphicFrameMkLst>
            <pc:docMk/>
            <pc:sldMk cId="1716777610" sldId="1895"/>
            <ac:graphicFrameMk id="7" creationId="{26B8B9EA-C7FB-4ED9-A612-CB6BB7164846}"/>
          </ac:graphicFrameMkLst>
        </pc:graphicFrameChg>
        <pc:graphicFrameChg chg="add mod">
          <ac:chgData name="Tiago Beltrao Lacerda" userId="a6cfa6f6-6314-4baf-b142-94e6e4254abd" providerId="ADAL" clId="{36AE7B0E-92B5-4404-90EA-DE4005CFBB37}" dt="2022-04-13T17:18:57.427" v="3356" actId="1076"/>
          <ac:graphicFrameMkLst>
            <pc:docMk/>
            <pc:sldMk cId="1716777610" sldId="1895"/>
            <ac:graphicFrameMk id="8" creationId="{927AE554-1DF3-4EDB-85F7-B5D641294FF5}"/>
          </ac:graphicFrameMkLst>
        </pc:graphicFrameChg>
        <pc:graphicFrameChg chg="del mod">
          <ac:chgData name="Tiago Beltrao Lacerda" userId="a6cfa6f6-6314-4baf-b142-94e6e4254abd" providerId="ADAL" clId="{36AE7B0E-92B5-4404-90EA-DE4005CFBB37}" dt="2022-04-13T16:55:25.547" v="3252" actId="478"/>
          <ac:graphicFrameMkLst>
            <pc:docMk/>
            <pc:sldMk cId="1716777610" sldId="1895"/>
            <ac:graphicFrameMk id="9" creationId="{52E9D5DD-39CD-4B04-80B0-94073F12089E}"/>
          </ac:graphicFrameMkLst>
        </pc:graphicFrameChg>
      </pc:sldChg>
      <pc:sldChg chg="modSp del">
        <pc:chgData name="Tiago Beltrao Lacerda" userId="a6cfa6f6-6314-4baf-b142-94e6e4254abd" providerId="ADAL" clId="{36AE7B0E-92B5-4404-90EA-DE4005CFBB37}" dt="2022-04-29T15:26:16.999" v="9577" actId="2696"/>
        <pc:sldMkLst>
          <pc:docMk/>
          <pc:sldMk cId="1389488439" sldId="1897"/>
        </pc:sldMkLst>
        <pc:spChg chg="mod">
          <ac:chgData name="Tiago Beltrao Lacerda" userId="a6cfa6f6-6314-4baf-b142-94e6e4254abd" providerId="ADAL" clId="{36AE7B0E-92B5-4404-90EA-DE4005CFBB37}" dt="2022-04-29T12:24:40.846" v="8655" actId="20577"/>
          <ac:spMkLst>
            <pc:docMk/>
            <pc:sldMk cId="1389488439" sldId="1897"/>
            <ac:spMk id="4" creationId="{7D2A0724-410F-4504-9758-4F265BEC0F54}"/>
          </ac:spMkLst>
        </pc:spChg>
        <pc:spChg chg="mod">
          <ac:chgData name="Tiago Beltrao Lacerda" userId="a6cfa6f6-6314-4baf-b142-94e6e4254abd" providerId="ADAL" clId="{36AE7B0E-92B5-4404-90EA-DE4005CFBB37}" dt="2022-04-12T11:50:34.338" v="730"/>
          <ac:spMkLst>
            <pc:docMk/>
            <pc:sldMk cId="1389488439" sldId="1897"/>
            <ac:spMk id="7" creationId="{96346174-EA21-4393-A5F0-A324C18DDFE2}"/>
          </ac:spMkLst>
        </pc:spChg>
      </pc:sldChg>
      <pc:sldChg chg="modSp ord">
        <pc:chgData name="Tiago Beltrao Lacerda" userId="a6cfa6f6-6314-4baf-b142-94e6e4254abd" providerId="ADAL" clId="{36AE7B0E-92B5-4404-90EA-DE4005CFBB37}" dt="2022-04-29T12:09:03.539" v="8231"/>
        <pc:sldMkLst>
          <pc:docMk/>
          <pc:sldMk cId="3946689204" sldId="1900"/>
        </pc:sldMkLst>
        <pc:spChg chg="mod">
          <ac:chgData name="Tiago Beltrao Lacerda" userId="a6cfa6f6-6314-4baf-b142-94e6e4254abd" providerId="ADAL" clId="{36AE7B0E-92B5-4404-90EA-DE4005CFBB37}" dt="2022-04-12T12:36:46.483" v="1966" actId="5793"/>
          <ac:spMkLst>
            <pc:docMk/>
            <pc:sldMk cId="3946689204" sldId="1900"/>
            <ac:spMk id="7" creationId="{96346174-EA21-4393-A5F0-A324C18DDFE2}"/>
          </ac:spMkLst>
        </pc:spChg>
      </pc:sldChg>
      <pc:sldChg chg="ord">
        <pc:chgData name="Tiago Beltrao Lacerda" userId="a6cfa6f6-6314-4baf-b142-94e6e4254abd" providerId="ADAL" clId="{36AE7B0E-92B5-4404-90EA-DE4005CFBB37}" dt="2022-04-29T15:56:54.918" v="9632"/>
        <pc:sldMkLst>
          <pc:docMk/>
          <pc:sldMk cId="1590741958" sldId="1901"/>
        </pc:sldMkLst>
      </pc:sldChg>
      <pc:sldChg chg="addSp delSp modSp ord">
        <pc:chgData name="Tiago Beltrao Lacerda" userId="a6cfa6f6-6314-4baf-b142-94e6e4254abd" providerId="ADAL" clId="{36AE7B0E-92B5-4404-90EA-DE4005CFBB37}" dt="2022-05-01T13:59:48.773" v="15499" actId="20577"/>
        <pc:sldMkLst>
          <pc:docMk/>
          <pc:sldMk cId="2921881654" sldId="1902"/>
        </pc:sldMkLst>
        <pc:spChg chg="mod">
          <ac:chgData name="Tiago Beltrao Lacerda" userId="a6cfa6f6-6314-4baf-b142-94e6e4254abd" providerId="ADAL" clId="{36AE7B0E-92B5-4404-90EA-DE4005CFBB37}" dt="2022-05-01T13:59:48.773" v="15499" actId="20577"/>
          <ac:spMkLst>
            <pc:docMk/>
            <pc:sldMk cId="2921881654" sldId="1902"/>
            <ac:spMk id="4" creationId="{7D2A0724-410F-4504-9758-4F265BEC0F54}"/>
          </ac:spMkLst>
        </pc:spChg>
        <pc:spChg chg="add mod">
          <ac:chgData name="Tiago Beltrao Lacerda" userId="a6cfa6f6-6314-4baf-b142-94e6e4254abd" providerId="ADAL" clId="{36AE7B0E-92B5-4404-90EA-DE4005CFBB37}" dt="2022-04-29T13:46:56.468" v="9321" actId="113"/>
          <ac:spMkLst>
            <pc:docMk/>
            <pc:sldMk cId="2921881654" sldId="1902"/>
            <ac:spMk id="5" creationId="{452A9B4B-1A69-44B4-837B-65A927C314A6}"/>
          </ac:spMkLst>
        </pc:spChg>
        <pc:spChg chg="add del mod">
          <ac:chgData name="Tiago Beltrao Lacerda" userId="a6cfa6f6-6314-4baf-b142-94e6e4254abd" providerId="ADAL" clId="{36AE7B0E-92B5-4404-90EA-DE4005CFBB37}" dt="2022-04-29T12:01:29.552" v="7618" actId="478"/>
          <ac:spMkLst>
            <pc:docMk/>
            <pc:sldMk cId="2921881654" sldId="1902"/>
            <ac:spMk id="6" creationId="{4D2CF197-FB9C-4502-AB5B-99E91AA1DB8E}"/>
          </ac:spMkLst>
        </pc:spChg>
        <pc:spChg chg="add del mod">
          <ac:chgData name="Tiago Beltrao Lacerda" userId="a6cfa6f6-6314-4baf-b142-94e6e4254abd" providerId="ADAL" clId="{36AE7B0E-92B5-4404-90EA-DE4005CFBB37}" dt="2022-04-29T13:46:42.782" v="9318" actId="478"/>
          <ac:spMkLst>
            <pc:docMk/>
            <pc:sldMk cId="2921881654" sldId="1902"/>
            <ac:spMk id="6" creationId="{CB254653-E8CB-4D71-927D-095E7546346A}"/>
          </ac:spMkLst>
        </pc:spChg>
        <pc:spChg chg="del mod">
          <ac:chgData name="Tiago Beltrao Lacerda" userId="a6cfa6f6-6314-4baf-b142-94e6e4254abd" providerId="ADAL" clId="{36AE7B0E-92B5-4404-90EA-DE4005CFBB37}" dt="2022-04-29T11:48:35.490" v="7324"/>
          <ac:spMkLst>
            <pc:docMk/>
            <pc:sldMk cId="2921881654" sldId="1902"/>
            <ac:spMk id="7" creationId="{96346174-EA21-4393-A5F0-A324C18DDFE2}"/>
          </ac:spMkLst>
        </pc:spChg>
        <pc:spChg chg="add mod">
          <ac:chgData name="Tiago Beltrao Lacerda" userId="a6cfa6f6-6314-4baf-b142-94e6e4254abd" providerId="ADAL" clId="{36AE7B0E-92B5-4404-90EA-DE4005CFBB37}" dt="2022-04-29T13:46:50.750" v="9320" actId="113"/>
          <ac:spMkLst>
            <pc:docMk/>
            <pc:sldMk cId="2921881654" sldId="1902"/>
            <ac:spMk id="8" creationId="{2B37A554-D185-40C2-962B-36D75ED23D47}"/>
          </ac:spMkLst>
        </pc:spChg>
        <pc:cxnChg chg="add mod">
          <ac:chgData name="Tiago Beltrao Lacerda" userId="a6cfa6f6-6314-4baf-b142-94e6e4254abd" providerId="ADAL" clId="{36AE7B0E-92B5-4404-90EA-DE4005CFBB37}" dt="2022-04-29T12:04:07.683" v="7923" actId="1582"/>
          <ac:cxnSpMkLst>
            <pc:docMk/>
            <pc:sldMk cId="2921881654" sldId="1902"/>
            <ac:cxnSpMk id="10" creationId="{0AC55898-56E7-4CB3-BF49-993906BE17A2}"/>
          </ac:cxnSpMkLst>
        </pc:cxnChg>
      </pc:sldChg>
      <pc:sldChg chg="addSp delSp modSp">
        <pc:chgData name="Tiago Beltrao Lacerda" userId="a6cfa6f6-6314-4baf-b142-94e6e4254abd" providerId="ADAL" clId="{36AE7B0E-92B5-4404-90EA-DE4005CFBB37}" dt="2022-05-10T11:52:01.114" v="18729" actId="1076"/>
        <pc:sldMkLst>
          <pc:docMk/>
          <pc:sldMk cId="103061013" sldId="1903"/>
        </pc:sldMkLst>
        <pc:spChg chg="mod">
          <ac:chgData name="Tiago Beltrao Lacerda" userId="a6cfa6f6-6314-4baf-b142-94e6e4254abd" providerId="ADAL" clId="{36AE7B0E-92B5-4404-90EA-DE4005CFBB37}" dt="2022-04-29T16:27:31.735" v="9874" actId="6549"/>
          <ac:spMkLst>
            <pc:docMk/>
            <pc:sldMk cId="103061013" sldId="1903"/>
            <ac:spMk id="4" creationId="{7D2A0724-410F-4504-9758-4F265BEC0F54}"/>
          </ac:spMkLst>
        </pc:spChg>
        <pc:spChg chg="add mod">
          <ac:chgData name="Tiago Beltrao Lacerda" userId="a6cfa6f6-6314-4baf-b142-94e6e4254abd" providerId="ADAL" clId="{36AE7B0E-92B5-4404-90EA-DE4005CFBB37}" dt="2022-04-30T16:18:02.339" v="14611" actId="14100"/>
          <ac:spMkLst>
            <pc:docMk/>
            <pc:sldMk cId="103061013" sldId="1903"/>
            <ac:spMk id="6" creationId="{68E56C06-E6F3-47A3-A955-801C174039C6}"/>
          </ac:spMkLst>
        </pc:spChg>
        <pc:spChg chg="mod">
          <ac:chgData name="Tiago Beltrao Lacerda" userId="a6cfa6f6-6314-4baf-b142-94e6e4254abd" providerId="ADAL" clId="{36AE7B0E-92B5-4404-90EA-DE4005CFBB37}" dt="2022-05-01T18:08:16.640" v="17568" actId="790"/>
          <ac:spMkLst>
            <pc:docMk/>
            <pc:sldMk cId="103061013" sldId="1903"/>
            <ac:spMk id="7" creationId="{96346174-EA21-4393-A5F0-A324C18DDFE2}"/>
          </ac:spMkLst>
        </pc:spChg>
        <pc:spChg chg="add mod">
          <ac:chgData name="Tiago Beltrao Lacerda" userId="a6cfa6f6-6314-4baf-b142-94e6e4254abd" providerId="ADAL" clId="{36AE7B0E-92B5-4404-90EA-DE4005CFBB37}" dt="2022-05-10T11:52:01.114" v="18729" actId="1076"/>
          <ac:spMkLst>
            <pc:docMk/>
            <pc:sldMk cId="103061013" sldId="1903"/>
            <ac:spMk id="8" creationId="{8483D248-A4D6-470F-8035-42555D94BC50}"/>
          </ac:spMkLst>
        </pc:spChg>
        <pc:spChg chg="add del mod">
          <ac:chgData name="Tiago Beltrao Lacerda" userId="a6cfa6f6-6314-4baf-b142-94e6e4254abd" providerId="ADAL" clId="{36AE7B0E-92B5-4404-90EA-DE4005CFBB37}" dt="2022-04-29T16:27:43.757" v="9877"/>
          <ac:spMkLst>
            <pc:docMk/>
            <pc:sldMk cId="103061013" sldId="1903"/>
            <ac:spMk id="8" creationId="{AC9E866F-96CE-48A6-A02E-32A923B1A3F9}"/>
          </ac:spMkLst>
        </pc:spChg>
        <pc:picChg chg="add mod">
          <ac:chgData name="Tiago Beltrao Lacerda" userId="a6cfa6f6-6314-4baf-b142-94e6e4254abd" providerId="ADAL" clId="{36AE7B0E-92B5-4404-90EA-DE4005CFBB37}" dt="2022-05-01T08:58:14.645" v="15419" actId="1076"/>
          <ac:picMkLst>
            <pc:docMk/>
            <pc:sldMk cId="103061013" sldId="1903"/>
            <ac:picMk id="5" creationId="{2629A4FE-B00F-4057-8620-D0E4C5AA137A}"/>
          </ac:picMkLst>
        </pc:picChg>
        <pc:picChg chg="add del mod">
          <ac:chgData name="Tiago Beltrao Lacerda" userId="a6cfa6f6-6314-4baf-b142-94e6e4254abd" providerId="ADAL" clId="{36AE7B0E-92B5-4404-90EA-DE4005CFBB37}" dt="2022-04-12T11:56:02.449" v="1224" actId="478"/>
          <ac:picMkLst>
            <pc:docMk/>
            <pc:sldMk cId="103061013" sldId="1903"/>
            <ac:picMk id="5" creationId="{C1B62553-B249-4AC0-87D3-CA4C5562D3F6}"/>
          </ac:picMkLst>
        </pc:picChg>
      </pc:sldChg>
      <pc:sldChg chg="addSp delSp modSp">
        <pc:chgData name="Tiago Beltrao Lacerda" userId="a6cfa6f6-6314-4baf-b142-94e6e4254abd" providerId="ADAL" clId="{36AE7B0E-92B5-4404-90EA-DE4005CFBB37}" dt="2022-05-01T18:07:49.097" v="17565" actId="313"/>
        <pc:sldMkLst>
          <pc:docMk/>
          <pc:sldMk cId="3086577028" sldId="1904"/>
        </pc:sldMkLst>
        <pc:spChg chg="add del mod">
          <ac:chgData name="Tiago Beltrao Lacerda" userId="a6cfa6f6-6314-4baf-b142-94e6e4254abd" providerId="ADAL" clId="{36AE7B0E-92B5-4404-90EA-DE4005CFBB37}" dt="2022-04-29T12:24:21.903" v="8637" actId="478"/>
          <ac:spMkLst>
            <pc:docMk/>
            <pc:sldMk cId="3086577028" sldId="1904"/>
            <ac:spMk id="5" creationId="{F39A573D-CCEA-4025-A38C-18E75C123143}"/>
          </ac:spMkLst>
        </pc:spChg>
        <pc:spChg chg="mod">
          <ac:chgData name="Tiago Beltrao Lacerda" userId="a6cfa6f6-6314-4baf-b142-94e6e4254abd" providerId="ADAL" clId="{36AE7B0E-92B5-4404-90EA-DE4005CFBB37}" dt="2022-05-01T18:07:49.097" v="17565" actId="313"/>
          <ac:spMkLst>
            <pc:docMk/>
            <pc:sldMk cId="3086577028" sldId="1904"/>
            <ac:spMk id="7" creationId="{96346174-EA21-4393-A5F0-A324C18DDFE2}"/>
          </ac:spMkLst>
        </pc:spChg>
        <pc:picChg chg="add mod">
          <ac:chgData name="Tiago Beltrao Lacerda" userId="a6cfa6f6-6314-4baf-b142-94e6e4254abd" providerId="ADAL" clId="{36AE7B0E-92B5-4404-90EA-DE4005CFBB37}" dt="2022-04-30T16:17:32.819" v="14606" actId="14100"/>
          <ac:picMkLst>
            <pc:docMk/>
            <pc:sldMk cId="3086577028" sldId="1904"/>
            <ac:picMk id="5" creationId="{4BB065B3-558E-4109-ADA6-A85A88BCA6A3}"/>
          </ac:picMkLst>
        </pc:picChg>
      </pc:sldChg>
      <pc:sldChg chg="modSp">
        <pc:chgData name="Tiago Beltrao Lacerda" userId="a6cfa6f6-6314-4baf-b142-94e6e4254abd" providerId="ADAL" clId="{36AE7B0E-92B5-4404-90EA-DE4005CFBB37}" dt="2022-04-30T14:35:45.139" v="14546" actId="1076"/>
        <pc:sldMkLst>
          <pc:docMk/>
          <pc:sldMk cId="3464348091" sldId="1905"/>
        </pc:sldMkLst>
        <pc:spChg chg="mod">
          <ac:chgData name="Tiago Beltrao Lacerda" userId="a6cfa6f6-6314-4baf-b142-94e6e4254abd" providerId="ADAL" clId="{36AE7B0E-92B5-4404-90EA-DE4005CFBB37}" dt="2022-04-30T14:35:45.139" v="14546" actId="1076"/>
          <ac:spMkLst>
            <pc:docMk/>
            <pc:sldMk cId="3464348091" sldId="1905"/>
            <ac:spMk id="4" creationId="{7D2A0724-410F-4504-9758-4F265BEC0F54}"/>
          </ac:spMkLst>
        </pc:spChg>
      </pc:sldChg>
      <pc:sldChg chg="modSp add del">
        <pc:chgData name="Tiago Beltrao Lacerda" userId="a6cfa6f6-6314-4baf-b142-94e6e4254abd" providerId="ADAL" clId="{36AE7B0E-92B5-4404-90EA-DE4005CFBB37}" dt="2022-04-29T12:08:28.766" v="8212" actId="2696"/>
        <pc:sldMkLst>
          <pc:docMk/>
          <pc:sldMk cId="4119384414" sldId="1906"/>
        </pc:sldMkLst>
        <pc:spChg chg="mod">
          <ac:chgData name="Tiago Beltrao Lacerda" userId="a6cfa6f6-6314-4baf-b142-94e6e4254abd" providerId="ADAL" clId="{36AE7B0E-92B5-4404-90EA-DE4005CFBB37}" dt="2022-04-13T13:06:05.454" v="2038" actId="20577"/>
          <ac:spMkLst>
            <pc:docMk/>
            <pc:sldMk cId="4119384414" sldId="1906"/>
            <ac:spMk id="4" creationId="{7D2A0724-410F-4504-9758-4F265BEC0F54}"/>
          </ac:spMkLst>
        </pc:spChg>
        <pc:spChg chg="mod">
          <ac:chgData name="Tiago Beltrao Lacerda" userId="a6cfa6f6-6314-4baf-b142-94e6e4254abd" providerId="ADAL" clId="{36AE7B0E-92B5-4404-90EA-DE4005CFBB37}" dt="2022-04-13T13:11:12.621" v="2611" actId="20577"/>
          <ac:spMkLst>
            <pc:docMk/>
            <pc:sldMk cId="4119384414" sldId="1906"/>
            <ac:spMk id="7" creationId="{96346174-EA21-4393-A5F0-A324C18DDFE2}"/>
          </ac:spMkLst>
        </pc:spChg>
      </pc:sldChg>
      <pc:sldChg chg="delSp modSp add del">
        <pc:chgData name="Tiago Beltrao Lacerda" userId="a6cfa6f6-6314-4baf-b142-94e6e4254abd" providerId="ADAL" clId="{36AE7B0E-92B5-4404-90EA-DE4005CFBB37}" dt="2022-04-29T16:27:51.864" v="9878" actId="2696"/>
        <pc:sldMkLst>
          <pc:docMk/>
          <pc:sldMk cId="3285407912" sldId="1907"/>
        </pc:sldMkLst>
        <pc:spChg chg="mod">
          <ac:chgData name="Tiago Beltrao Lacerda" userId="a6cfa6f6-6314-4baf-b142-94e6e4254abd" providerId="ADAL" clId="{36AE7B0E-92B5-4404-90EA-DE4005CFBB37}" dt="2022-04-13T13:34:34.610" v="3188" actId="14100"/>
          <ac:spMkLst>
            <pc:docMk/>
            <pc:sldMk cId="3285407912" sldId="1907"/>
            <ac:spMk id="5" creationId="{D78F8580-B879-4CB5-91AD-15C34A290FB2}"/>
          </ac:spMkLst>
        </pc:spChg>
        <pc:spChg chg="del">
          <ac:chgData name="Tiago Beltrao Lacerda" userId="a6cfa6f6-6314-4baf-b142-94e6e4254abd" providerId="ADAL" clId="{36AE7B0E-92B5-4404-90EA-DE4005CFBB37}" dt="2022-04-13T13:14:04.780" v="2786" actId="478"/>
          <ac:spMkLst>
            <pc:docMk/>
            <pc:sldMk cId="3285407912" sldId="1907"/>
            <ac:spMk id="6" creationId="{46414BB6-1066-4B1F-B1F6-3A62BB88914B}"/>
          </ac:spMkLst>
        </pc:spChg>
        <pc:spChg chg="del">
          <ac:chgData name="Tiago Beltrao Lacerda" userId="a6cfa6f6-6314-4baf-b142-94e6e4254abd" providerId="ADAL" clId="{36AE7B0E-92B5-4404-90EA-DE4005CFBB37}" dt="2022-04-13T13:14:04.780" v="2786" actId="478"/>
          <ac:spMkLst>
            <pc:docMk/>
            <pc:sldMk cId="3285407912" sldId="1907"/>
            <ac:spMk id="7" creationId="{5D2D7673-7254-4680-9698-8A13AAABE559}"/>
          </ac:spMkLst>
        </pc:spChg>
        <pc:spChg chg="del">
          <ac:chgData name="Tiago Beltrao Lacerda" userId="a6cfa6f6-6314-4baf-b142-94e6e4254abd" providerId="ADAL" clId="{36AE7B0E-92B5-4404-90EA-DE4005CFBB37}" dt="2022-04-13T13:14:08.029" v="2787" actId="478"/>
          <ac:spMkLst>
            <pc:docMk/>
            <pc:sldMk cId="3285407912" sldId="1907"/>
            <ac:spMk id="9" creationId="{0E634835-4E8E-48FE-BA3D-2136AF683EF7}"/>
          </ac:spMkLst>
        </pc:spChg>
        <pc:spChg chg="del">
          <ac:chgData name="Tiago Beltrao Lacerda" userId="a6cfa6f6-6314-4baf-b142-94e6e4254abd" providerId="ADAL" clId="{36AE7B0E-92B5-4404-90EA-DE4005CFBB37}" dt="2022-04-13T13:14:04.780" v="2786" actId="478"/>
          <ac:spMkLst>
            <pc:docMk/>
            <pc:sldMk cId="3285407912" sldId="1907"/>
            <ac:spMk id="11" creationId="{B12E4984-ACE2-4111-AB7A-C860CB3EED91}"/>
          </ac:spMkLst>
        </pc:spChg>
        <pc:spChg chg="del">
          <ac:chgData name="Tiago Beltrao Lacerda" userId="a6cfa6f6-6314-4baf-b142-94e6e4254abd" providerId="ADAL" clId="{36AE7B0E-92B5-4404-90EA-DE4005CFBB37}" dt="2022-04-13T13:14:04.780" v="2786" actId="478"/>
          <ac:spMkLst>
            <pc:docMk/>
            <pc:sldMk cId="3285407912" sldId="1907"/>
            <ac:spMk id="12" creationId="{F43985B2-8F63-43A2-AA38-CF7740CE4856}"/>
          </ac:spMkLst>
        </pc:spChg>
        <pc:spChg chg="del">
          <ac:chgData name="Tiago Beltrao Lacerda" userId="a6cfa6f6-6314-4baf-b142-94e6e4254abd" providerId="ADAL" clId="{36AE7B0E-92B5-4404-90EA-DE4005CFBB37}" dt="2022-04-13T13:14:04.780" v="2786" actId="478"/>
          <ac:spMkLst>
            <pc:docMk/>
            <pc:sldMk cId="3285407912" sldId="1907"/>
            <ac:spMk id="13" creationId="{9F119737-8AA7-4B4C-B99E-2CC4CFB5D852}"/>
          </ac:spMkLst>
        </pc:spChg>
      </pc:sldChg>
      <pc:sldChg chg="modSp add ord">
        <pc:chgData name="Tiago Beltrao Lacerda" userId="a6cfa6f6-6314-4baf-b142-94e6e4254abd" providerId="ADAL" clId="{36AE7B0E-92B5-4404-90EA-DE4005CFBB37}" dt="2022-04-30T11:28:09.008" v="11795"/>
        <pc:sldMkLst>
          <pc:docMk/>
          <pc:sldMk cId="3421922567" sldId="1908"/>
        </pc:sldMkLst>
        <pc:spChg chg="mod">
          <ac:chgData name="Tiago Beltrao Lacerda" userId="a6cfa6f6-6314-4baf-b142-94e6e4254abd" providerId="ADAL" clId="{36AE7B0E-92B5-4404-90EA-DE4005CFBB37}" dt="2022-04-25T18:23:34.477" v="3429" actId="20577"/>
          <ac:spMkLst>
            <pc:docMk/>
            <pc:sldMk cId="3421922567" sldId="1908"/>
            <ac:spMk id="4" creationId="{CEDDC143-AF37-4D96-8A90-7744759C3A2F}"/>
          </ac:spMkLst>
        </pc:spChg>
        <pc:spChg chg="mod">
          <ac:chgData name="Tiago Beltrao Lacerda" userId="a6cfa6f6-6314-4baf-b142-94e6e4254abd" providerId="ADAL" clId="{36AE7B0E-92B5-4404-90EA-DE4005CFBB37}" dt="2022-04-25T18:24:21.865" v="3461" actId="313"/>
          <ac:spMkLst>
            <pc:docMk/>
            <pc:sldMk cId="3421922567" sldId="1908"/>
            <ac:spMk id="5" creationId="{D78F8580-B879-4CB5-91AD-15C34A290FB2}"/>
          </ac:spMkLst>
        </pc:spChg>
      </pc:sldChg>
      <pc:sldChg chg="addSp delSp modSp add">
        <pc:chgData name="Tiago Beltrao Lacerda" userId="a6cfa6f6-6314-4baf-b142-94e6e4254abd" providerId="ADAL" clId="{36AE7B0E-92B5-4404-90EA-DE4005CFBB37}" dt="2022-04-27T20:40:13.615" v="4808" actId="1076"/>
        <pc:sldMkLst>
          <pc:docMk/>
          <pc:sldMk cId="3668381368" sldId="1909"/>
        </pc:sldMkLst>
        <pc:spChg chg="mod">
          <ac:chgData name="Tiago Beltrao Lacerda" userId="a6cfa6f6-6314-4baf-b142-94e6e4254abd" providerId="ADAL" clId="{36AE7B0E-92B5-4404-90EA-DE4005CFBB37}" dt="2022-04-27T13:02:13.429" v="4260" actId="313"/>
          <ac:spMkLst>
            <pc:docMk/>
            <pc:sldMk cId="3668381368" sldId="1909"/>
            <ac:spMk id="4" creationId="{7D2A0724-410F-4504-9758-4F265BEC0F54}"/>
          </ac:spMkLst>
        </pc:spChg>
        <pc:spChg chg="add del mod">
          <ac:chgData name="Tiago Beltrao Lacerda" userId="a6cfa6f6-6314-4baf-b142-94e6e4254abd" providerId="ADAL" clId="{36AE7B0E-92B5-4404-90EA-DE4005CFBB37}" dt="2022-04-27T20:38:27.181" v="4770" actId="478"/>
          <ac:spMkLst>
            <pc:docMk/>
            <pc:sldMk cId="3668381368" sldId="1909"/>
            <ac:spMk id="5" creationId="{1F11C62F-FF87-4787-9619-DD1BB619423F}"/>
          </ac:spMkLst>
        </pc:spChg>
        <pc:spChg chg="del">
          <ac:chgData name="Tiago Beltrao Lacerda" userId="a6cfa6f6-6314-4baf-b142-94e6e4254abd" providerId="ADAL" clId="{36AE7B0E-92B5-4404-90EA-DE4005CFBB37}" dt="2022-04-27T12:55:40.692" v="3519" actId="478"/>
          <ac:spMkLst>
            <pc:docMk/>
            <pc:sldMk cId="3668381368" sldId="1909"/>
            <ac:spMk id="6" creationId="{55DB43BD-3A3A-45D2-8968-0A301BC0113A}"/>
          </ac:spMkLst>
        </pc:spChg>
        <pc:spChg chg="del">
          <ac:chgData name="Tiago Beltrao Lacerda" userId="a6cfa6f6-6314-4baf-b142-94e6e4254abd" providerId="ADAL" clId="{36AE7B0E-92B5-4404-90EA-DE4005CFBB37}" dt="2022-04-27T12:53:43.533" v="3465" actId="478"/>
          <ac:spMkLst>
            <pc:docMk/>
            <pc:sldMk cId="3668381368" sldId="1909"/>
            <ac:spMk id="7" creationId="{E4277409-7B08-4D82-95BA-73D58A751E2C}"/>
          </ac:spMkLst>
        </pc:spChg>
        <pc:spChg chg="add del mod">
          <ac:chgData name="Tiago Beltrao Lacerda" userId="a6cfa6f6-6314-4baf-b142-94e6e4254abd" providerId="ADAL" clId="{36AE7B0E-92B5-4404-90EA-DE4005CFBB37}" dt="2022-04-27T20:38:27.932" v="4771" actId="478"/>
          <ac:spMkLst>
            <pc:docMk/>
            <pc:sldMk cId="3668381368" sldId="1909"/>
            <ac:spMk id="9" creationId="{10F76740-70B5-45E4-8C39-BF754D9F4BCC}"/>
          </ac:spMkLst>
        </pc:spChg>
        <pc:spChg chg="add del mod">
          <ac:chgData name="Tiago Beltrao Lacerda" userId="a6cfa6f6-6314-4baf-b142-94e6e4254abd" providerId="ADAL" clId="{36AE7B0E-92B5-4404-90EA-DE4005CFBB37}" dt="2022-04-27T20:38:26.496" v="4769" actId="478"/>
          <ac:spMkLst>
            <pc:docMk/>
            <pc:sldMk cId="3668381368" sldId="1909"/>
            <ac:spMk id="10" creationId="{5A05C94D-5ADC-4382-A212-EF0D99B46C2B}"/>
          </ac:spMkLst>
        </pc:spChg>
        <pc:spChg chg="add del mod">
          <ac:chgData name="Tiago Beltrao Lacerda" userId="a6cfa6f6-6314-4baf-b142-94e6e4254abd" providerId="ADAL" clId="{36AE7B0E-92B5-4404-90EA-DE4005CFBB37}" dt="2022-04-27T20:38:23.678" v="4766" actId="478"/>
          <ac:spMkLst>
            <pc:docMk/>
            <pc:sldMk cId="3668381368" sldId="1909"/>
            <ac:spMk id="11" creationId="{07F9655C-78F8-416A-A813-E52EB23CBD1B}"/>
          </ac:spMkLst>
        </pc:spChg>
        <pc:spChg chg="add del mod">
          <ac:chgData name="Tiago Beltrao Lacerda" userId="a6cfa6f6-6314-4baf-b142-94e6e4254abd" providerId="ADAL" clId="{36AE7B0E-92B5-4404-90EA-DE4005CFBB37}" dt="2022-04-27T20:38:24.640" v="4767" actId="478"/>
          <ac:spMkLst>
            <pc:docMk/>
            <pc:sldMk cId="3668381368" sldId="1909"/>
            <ac:spMk id="12" creationId="{1B9D4F63-133D-4885-84B2-EDF72E6F7FDA}"/>
          </ac:spMkLst>
        </pc:spChg>
        <pc:spChg chg="add del mod">
          <ac:chgData name="Tiago Beltrao Lacerda" userId="a6cfa6f6-6314-4baf-b142-94e6e4254abd" providerId="ADAL" clId="{36AE7B0E-92B5-4404-90EA-DE4005CFBB37}" dt="2022-04-27T20:38:25.624" v="4768" actId="478"/>
          <ac:spMkLst>
            <pc:docMk/>
            <pc:sldMk cId="3668381368" sldId="1909"/>
            <ac:spMk id="13" creationId="{1E28AD8A-D497-4A22-BC65-C9199C38883E}"/>
          </ac:spMkLst>
        </pc:spChg>
        <pc:spChg chg="add mod">
          <ac:chgData name="Tiago Beltrao Lacerda" userId="a6cfa6f6-6314-4baf-b142-94e6e4254abd" providerId="ADAL" clId="{36AE7B0E-92B5-4404-90EA-DE4005CFBB37}" dt="2022-04-27T20:38:52.092" v="4787" actId="1076"/>
          <ac:spMkLst>
            <pc:docMk/>
            <pc:sldMk cId="3668381368" sldId="1909"/>
            <ac:spMk id="50" creationId="{EB484607-E3AF-44DD-BC1F-CD44F0F99DBB}"/>
          </ac:spMkLst>
        </pc:spChg>
        <pc:spChg chg="add mod">
          <ac:chgData name="Tiago Beltrao Lacerda" userId="a6cfa6f6-6314-4baf-b142-94e6e4254abd" providerId="ADAL" clId="{36AE7B0E-92B5-4404-90EA-DE4005CFBB37}" dt="2022-04-27T20:39:04.560" v="4790" actId="1076"/>
          <ac:spMkLst>
            <pc:docMk/>
            <pc:sldMk cId="3668381368" sldId="1909"/>
            <ac:spMk id="51" creationId="{66243A7A-24B1-48B0-A545-9D663CEC011E}"/>
          </ac:spMkLst>
        </pc:spChg>
        <pc:spChg chg="add mod">
          <ac:chgData name="Tiago Beltrao Lacerda" userId="a6cfa6f6-6314-4baf-b142-94e6e4254abd" providerId="ADAL" clId="{36AE7B0E-92B5-4404-90EA-DE4005CFBB37}" dt="2022-04-27T20:38:56.616" v="4788" actId="1076"/>
          <ac:spMkLst>
            <pc:docMk/>
            <pc:sldMk cId="3668381368" sldId="1909"/>
            <ac:spMk id="52" creationId="{3F5DA87D-10E3-470D-9E19-F4F977ED7498}"/>
          </ac:spMkLst>
        </pc:spChg>
        <pc:spChg chg="add mod">
          <ac:chgData name="Tiago Beltrao Lacerda" userId="a6cfa6f6-6314-4baf-b142-94e6e4254abd" providerId="ADAL" clId="{36AE7B0E-92B5-4404-90EA-DE4005CFBB37}" dt="2022-04-27T20:38:56.616" v="4788" actId="1076"/>
          <ac:spMkLst>
            <pc:docMk/>
            <pc:sldMk cId="3668381368" sldId="1909"/>
            <ac:spMk id="53" creationId="{F4D2250B-451F-475D-8C27-90E2113387E5}"/>
          </ac:spMkLst>
        </pc:spChg>
        <pc:spChg chg="add mod">
          <ac:chgData name="Tiago Beltrao Lacerda" userId="a6cfa6f6-6314-4baf-b142-94e6e4254abd" providerId="ADAL" clId="{36AE7B0E-92B5-4404-90EA-DE4005CFBB37}" dt="2022-04-27T20:39:01.506" v="4789" actId="1076"/>
          <ac:spMkLst>
            <pc:docMk/>
            <pc:sldMk cId="3668381368" sldId="1909"/>
            <ac:spMk id="54" creationId="{8464ACD5-9BF0-48D7-B391-F8B9FA94F87D}"/>
          </ac:spMkLst>
        </pc:spChg>
        <pc:spChg chg="add mod">
          <ac:chgData name="Tiago Beltrao Lacerda" userId="a6cfa6f6-6314-4baf-b142-94e6e4254abd" providerId="ADAL" clId="{36AE7B0E-92B5-4404-90EA-DE4005CFBB37}" dt="2022-04-27T20:39:01.506" v="4789" actId="1076"/>
          <ac:spMkLst>
            <pc:docMk/>
            <pc:sldMk cId="3668381368" sldId="1909"/>
            <ac:spMk id="55" creationId="{42245A8B-DA63-49DF-84D3-C12C42A8D085}"/>
          </ac:spMkLst>
        </pc:spChg>
        <pc:spChg chg="add mod">
          <ac:chgData name="Tiago Beltrao Lacerda" userId="a6cfa6f6-6314-4baf-b142-94e6e4254abd" providerId="ADAL" clId="{36AE7B0E-92B5-4404-90EA-DE4005CFBB37}" dt="2022-04-27T20:39:04.560" v="4790" actId="1076"/>
          <ac:spMkLst>
            <pc:docMk/>
            <pc:sldMk cId="3668381368" sldId="1909"/>
            <ac:spMk id="56" creationId="{BB56FA4F-77EE-4CF3-AC97-E11290FB65F2}"/>
          </ac:spMkLst>
        </pc:spChg>
        <pc:spChg chg="add mod">
          <ac:chgData name="Tiago Beltrao Lacerda" userId="a6cfa6f6-6314-4baf-b142-94e6e4254abd" providerId="ADAL" clId="{36AE7B0E-92B5-4404-90EA-DE4005CFBB37}" dt="2022-04-27T20:38:56.616" v="4788" actId="1076"/>
          <ac:spMkLst>
            <pc:docMk/>
            <pc:sldMk cId="3668381368" sldId="1909"/>
            <ac:spMk id="57" creationId="{38A95C2A-A025-42C6-BF4C-95F89C99477D}"/>
          </ac:spMkLst>
        </pc:spChg>
        <pc:spChg chg="add mod">
          <ac:chgData name="Tiago Beltrao Lacerda" userId="a6cfa6f6-6314-4baf-b142-94e6e4254abd" providerId="ADAL" clId="{36AE7B0E-92B5-4404-90EA-DE4005CFBB37}" dt="2022-04-27T20:38:52.092" v="4787" actId="1076"/>
          <ac:spMkLst>
            <pc:docMk/>
            <pc:sldMk cId="3668381368" sldId="1909"/>
            <ac:spMk id="58" creationId="{0B317EC1-D3E0-4842-89F8-F34B911A8BD8}"/>
          </ac:spMkLst>
        </pc:spChg>
        <pc:spChg chg="add mod">
          <ac:chgData name="Tiago Beltrao Lacerda" userId="a6cfa6f6-6314-4baf-b142-94e6e4254abd" providerId="ADAL" clId="{36AE7B0E-92B5-4404-90EA-DE4005CFBB37}" dt="2022-04-27T20:38:56.616" v="4788" actId="1076"/>
          <ac:spMkLst>
            <pc:docMk/>
            <pc:sldMk cId="3668381368" sldId="1909"/>
            <ac:spMk id="59" creationId="{1B8106DE-B3BF-456C-B83F-58615ED20328}"/>
          </ac:spMkLst>
        </pc:spChg>
        <pc:spChg chg="add mod">
          <ac:chgData name="Tiago Beltrao Lacerda" userId="a6cfa6f6-6314-4baf-b142-94e6e4254abd" providerId="ADAL" clId="{36AE7B0E-92B5-4404-90EA-DE4005CFBB37}" dt="2022-04-27T20:38:56.616" v="4788" actId="1076"/>
          <ac:spMkLst>
            <pc:docMk/>
            <pc:sldMk cId="3668381368" sldId="1909"/>
            <ac:spMk id="60" creationId="{E40681F4-8C15-4035-8D7F-85F88E11BC96}"/>
          </ac:spMkLst>
        </pc:spChg>
        <pc:spChg chg="add mod">
          <ac:chgData name="Tiago Beltrao Lacerda" userId="a6cfa6f6-6314-4baf-b142-94e6e4254abd" providerId="ADAL" clId="{36AE7B0E-92B5-4404-90EA-DE4005CFBB37}" dt="2022-04-27T20:38:56.616" v="4788" actId="1076"/>
          <ac:spMkLst>
            <pc:docMk/>
            <pc:sldMk cId="3668381368" sldId="1909"/>
            <ac:spMk id="61" creationId="{5F44A746-48A5-4B6C-8C33-31A734C63FAD}"/>
          </ac:spMkLst>
        </pc:spChg>
        <pc:spChg chg="add mod">
          <ac:chgData name="Tiago Beltrao Lacerda" userId="a6cfa6f6-6314-4baf-b142-94e6e4254abd" providerId="ADAL" clId="{36AE7B0E-92B5-4404-90EA-DE4005CFBB37}" dt="2022-04-27T20:39:38.802" v="4797" actId="1076"/>
          <ac:spMkLst>
            <pc:docMk/>
            <pc:sldMk cId="3668381368" sldId="1909"/>
            <ac:spMk id="62" creationId="{114A6523-440A-49B9-BA6E-E549716E52C6}"/>
          </ac:spMkLst>
        </pc:spChg>
        <pc:spChg chg="add del mod">
          <ac:chgData name="Tiago Beltrao Lacerda" userId="a6cfa6f6-6314-4baf-b142-94e6e4254abd" providerId="ADAL" clId="{36AE7B0E-92B5-4404-90EA-DE4005CFBB37}" dt="2022-04-27T20:38:41.415" v="4785" actId="478"/>
          <ac:spMkLst>
            <pc:docMk/>
            <pc:sldMk cId="3668381368" sldId="1909"/>
            <ac:spMk id="64" creationId="{A69D5B21-898F-4C73-AB7D-D102CCB73786}"/>
          </ac:spMkLst>
        </pc:spChg>
        <pc:spChg chg="add mod">
          <ac:chgData name="Tiago Beltrao Lacerda" userId="a6cfa6f6-6314-4baf-b142-94e6e4254abd" providerId="ADAL" clId="{36AE7B0E-92B5-4404-90EA-DE4005CFBB37}" dt="2022-04-27T20:39:51.936" v="4800" actId="1076"/>
          <ac:spMkLst>
            <pc:docMk/>
            <pc:sldMk cId="3668381368" sldId="1909"/>
            <ac:spMk id="65" creationId="{354AE387-2BBA-4ECE-8977-723CC614B77D}"/>
          </ac:spMkLst>
        </pc:spChg>
        <pc:spChg chg="add mod">
          <ac:chgData name="Tiago Beltrao Lacerda" userId="a6cfa6f6-6314-4baf-b142-94e6e4254abd" providerId="ADAL" clId="{36AE7B0E-92B5-4404-90EA-DE4005CFBB37}" dt="2022-04-27T20:38:52.092" v="4787" actId="1076"/>
          <ac:spMkLst>
            <pc:docMk/>
            <pc:sldMk cId="3668381368" sldId="1909"/>
            <ac:spMk id="66" creationId="{99342F91-A5EB-41DA-AAA3-62D00298E9D4}"/>
          </ac:spMkLst>
        </pc:spChg>
        <pc:spChg chg="add mod">
          <ac:chgData name="Tiago Beltrao Lacerda" userId="a6cfa6f6-6314-4baf-b142-94e6e4254abd" providerId="ADAL" clId="{36AE7B0E-92B5-4404-90EA-DE4005CFBB37}" dt="2022-04-27T20:39:01.506" v="4789" actId="1076"/>
          <ac:spMkLst>
            <pc:docMk/>
            <pc:sldMk cId="3668381368" sldId="1909"/>
            <ac:spMk id="67" creationId="{803CBF2E-91CA-4328-A439-37E2389E3277}"/>
          </ac:spMkLst>
        </pc:spChg>
        <pc:spChg chg="add mod">
          <ac:chgData name="Tiago Beltrao Lacerda" userId="a6cfa6f6-6314-4baf-b142-94e6e4254abd" providerId="ADAL" clId="{36AE7B0E-92B5-4404-90EA-DE4005CFBB37}" dt="2022-04-27T20:40:02.528" v="4802" actId="1076"/>
          <ac:spMkLst>
            <pc:docMk/>
            <pc:sldMk cId="3668381368" sldId="1909"/>
            <ac:spMk id="68" creationId="{45CE67F3-6CD1-4A83-AE7D-B4B0A35C05EF}"/>
          </ac:spMkLst>
        </pc:spChg>
        <pc:spChg chg="add del mod">
          <ac:chgData name="Tiago Beltrao Lacerda" userId="a6cfa6f6-6314-4baf-b142-94e6e4254abd" providerId="ADAL" clId="{36AE7B0E-92B5-4404-90EA-DE4005CFBB37}" dt="2022-04-27T12:59:27.063" v="3900" actId="478"/>
          <ac:spMkLst>
            <pc:docMk/>
            <pc:sldMk cId="3668381368" sldId="1909"/>
            <ac:spMk id="69" creationId="{840F0BDA-FDD3-4231-9865-31618C217BD9}"/>
          </ac:spMkLst>
        </pc:spChg>
        <pc:spChg chg="add mod">
          <ac:chgData name="Tiago Beltrao Lacerda" userId="a6cfa6f6-6314-4baf-b142-94e6e4254abd" providerId="ADAL" clId="{36AE7B0E-92B5-4404-90EA-DE4005CFBB37}" dt="2022-04-27T20:40:08.001" v="4804" actId="1076"/>
          <ac:spMkLst>
            <pc:docMk/>
            <pc:sldMk cId="3668381368" sldId="1909"/>
            <ac:spMk id="69" creationId="{ADFBE581-635B-404C-A684-C858D85B7CB4}"/>
          </ac:spMkLst>
        </pc:spChg>
        <pc:spChg chg="add mod">
          <ac:chgData name="Tiago Beltrao Lacerda" userId="a6cfa6f6-6314-4baf-b142-94e6e4254abd" providerId="ADAL" clId="{36AE7B0E-92B5-4404-90EA-DE4005CFBB37}" dt="2022-04-27T20:40:10.186" v="4806" actId="1076"/>
          <ac:spMkLst>
            <pc:docMk/>
            <pc:sldMk cId="3668381368" sldId="1909"/>
            <ac:spMk id="70" creationId="{37F20C6D-D944-4DC6-A576-4D8E4212C5F4}"/>
          </ac:spMkLst>
        </pc:spChg>
        <pc:spChg chg="add mod">
          <ac:chgData name="Tiago Beltrao Lacerda" userId="a6cfa6f6-6314-4baf-b142-94e6e4254abd" providerId="ADAL" clId="{36AE7B0E-92B5-4404-90EA-DE4005CFBB37}" dt="2022-04-27T20:40:13.615" v="4808" actId="1076"/>
          <ac:spMkLst>
            <pc:docMk/>
            <pc:sldMk cId="3668381368" sldId="1909"/>
            <ac:spMk id="71" creationId="{0CF31F13-6FE2-425D-AB26-B2683B87010B}"/>
          </ac:spMkLst>
        </pc:spChg>
        <pc:spChg chg="add del mod">
          <ac:chgData name="Tiago Beltrao Lacerda" userId="a6cfa6f6-6314-4baf-b142-94e6e4254abd" providerId="ADAL" clId="{36AE7B0E-92B5-4404-90EA-DE4005CFBB37}" dt="2022-04-27T20:38:44.338" v="4786" actId="478"/>
          <ac:spMkLst>
            <pc:docMk/>
            <pc:sldMk cId="3668381368" sldId="1909"/>
            <ac:spMk id="74" creationId="{8F0C5048-270F-433A-A481-AA8977D9998E}"/>
          </ac:spMkLst>
        </pc:spChg>
        <pc:spChg chg="add mod">
          <ac:chgData name="Tiago Beltrao Lacerda" userId="a6cfa6f6-6314-4baf-b142-94e6e4254abd" providerId="ADAL" clId="{36AE7B0E-92B5-4404-90EA-DE4005CFBB37}" dt="2022-04-27T13:03:53.183" v="4311"/>
          <ac:spMkLst>
            <pc:docMk/>
            <pc:sldMk cId="3668381368" sldId="1909"/>
            <ac:spMk id="75" creationId="{46D40C1C-2148-4273-8F2C-BC04CA66B8DC}"/>
          </ac:spMkLst>
        </pc:spChg>
        <pc:spChg chg="add del mod">
          <ac:chgData name="Tiago Beltrao Lacerda" userId="a6cfa6f6-6314-4baf-b142-94e6e4254abd" providerId="ADAL" clId="{36AE7B0E-92B5-4404-90EA-DE4005CFBB37}" dt="2022-04-27T20:39:53.631" v="4801" actId="478"/>
          <ac:spMkLst>
            <pc:docMk/>
            <pc:sldMk cId="3668381368" sldId="1909"/>
            <ac:spMk id="76" creationId="{6742632C-4049-421D-BC2A-F4354B8FCC94}"/>
          </ac:spMkLst>
        </pc:spChg>
        <pc:spChg chg="add del mod">
          <ac:chgData name="Tiago Beltrao Lacerda" userId="a6cfa6f6-6314-4baf-b142-94e6e4254abd" providerId="ADAL" clId="{36AE7B0E-92B5-4404-90EA-DE4005CFBB37}" dt="2022-04-27T20:39:40.249" v="4798" actId="478"/>
          <ac:spMkLst>
            <pc:docMk/>
            <pc:sldMk cId="3668381368" sldId="1909"/>
            <ac:spMk id="77" creationId="{12FC9C33-58FA-4143-AF8E-2E9F1F15C6FE}"/>
          </ac:spMkLst>
        </pc:spChg>
        <pc:spChg chg="add del mod">
          <ac:chgData name="Tiago Beltrao Lacerda" userId="a6cfa6f6-6314-4baf-b142-94e6e4254abd" providerId="ADAL" clId="{36AE7B0E-92B5-4404-90EA-DE4005CFBB37}" dt="2022-04-27T20:39:36.905" v="4796" actId="478"/>
          <ac:spMkLst>
            <pc:docMk/>
            <pc:sldMk cId="3668381368" sldId="1909"/>
            <ac:spMk id="78" creationId="{5D66B8AC-47FD-4AB0-AB05-BD41A5D40802}"/>
          </ac:spMkLst>
        </pc:spChg>
        <pc:spChg chg="add mod">
          <ac:chgData name="Tiago Beltrao Lacerda" userId="a6cfa6f6-6314-4baf-b142-94e6e4254abd" providerId="ADAL" clId="{36AE7B0E-92B5-4404-90EA-DE4005CFBB37}" dt="2022-04-27T20:39:09.579" v="4792" actId="1076"/>
          <ac:spMkLst>
            <pc:docMk/>
            <pc:sldMk cId="3668381368" sldId="1909"/>
            <ac:spMk id="79" creationId="{F85A65A8-ABE5-4527-9230-8AE77CAF1F9A}"/>
          </ac:spMkLst>
        </pc:spChg>
        <pc:spChg chg="add mod">
          <ac:chgData name="Tiago Beltrao Lacerda" userId="a6cfa6f6-6314-4baf-b142-94e6e4254abd" providerId="ADAL" clId="{36AE7B0E-92B5-4404-90EA-DE4005CFBB37}" dt="2022-04-27T20:39:24.209" v="4793" actId="1076"/>
          <ac:spMkLst>
            <pc:docMk/>
            <pc:sldMk cId="3668381368" sldId="1909"/>
            <ac:spMk id="80" creationId="{7CF3F2E5-1A0F-4052-A2B8-EA70A9D4D5BA}"/>
          </ac:spMkLst>
        </pc:spChg>
        <pc:spChg chg="add mod">
          <ac:chgData name="Tiago Beltrao Lacerda" userId="a6cfa6f6-6314-4baf-b142-94e6e4254abd" providerId="ADAL" clId="{36AE7B0E-92B5-4404-90EA-DE4005CFBB37}" dt="2022-04-27T13:04:28.152" v="4366" actId="20577"/>
          <ac:spMkLst>
            <pc:docMk/>
            <pc:sldMk cId="3668381368" sldId="1909"/>
            <ac:spMk id="81" creationId="{7140A41C-4353-46E7-BB8E-01AD6BA53FE1}"/>
          </ac:spMkLst>
        </pc:spChg>
        <pc:spChg chg="add mod">
          <ac:chgData name="Tiago Beltrao Lacerda" userId="a6cfa6f6-6314-4baf-b142-94e6e4254abd" providerId="ADAL" clId="{36AE7B0E-92B5-4404-90EA-DE4005CFBB37}" dt="2022-04-27T13:04:06.152" v="4318" actId="1076"/>
          <ac:spMkLst>
            <pc:docMk/>
            <pc:sldMk cId="3668381368" sldId="1909"/>
            <ac:spMk id="82" creationId="{25851E9D-34C3-4363-BEED-DCE095AB9245}"/>
          </ac:spMkLst>
        </pc:spChg>
        <pc:spChg chg="add mod">
          <ac:chgData name="Tiago Beltrao Lacerda" userId="a6cfa6f6-6314-4baf-b142-94e6e4254abd" providerId="ADAL" clId="{36AE7B0E-92B5-4404-90EA-DE4005CFBB37}" dt="2022-04-27T15:05:35.158" v="4764" actId="1037"/>
          <ac:spMkLst>
            <pc:docMk/>
            <pc:sldMk cId="3668381368" sldId="1909"/>
            <ac:spMk id="83" creationId="{BB14FB06-9380-4DFD-9930-3A6FC5C3FAE4}"/>
          </ac:spMkLst>
        </pc:spChg>
        <pc:spChg chg="add mod">
          <ac:chgData name="Tiago Beltrao Lacerda" userId="a6cfa6f6-6314-4baf-b142-94e6e4254abd" providerId="ADAL" clId="{36AE7B0E-92B5-4404-90EA-DE4005CFBB37}" dt="2022-04-27T15:05:35.158" v="4764" actId="1037"/>
          <ac:spMkLst>
            <pc:docMk/>
            <pc:sldMk cId="3668381368" sldId="1909"/>
            <ac:spMk id="84" creationId="{E17A997F-6366-4DFD-A713-5D3EF87D396F}"/>
          </ac:spMkLst>
        </pc:spChg>
        <pc:spChg chg="add mod">
          <ac:chgData name="Tiago Beltrao Lacerda" userId="a6cfa6f6-6314-4baf-b142-94e6e4254abd" providerId="ADAL" clId="{36AE7B0E-92B5-4404-90EA-DE4005CFBB37}" dt="2022-04-27T15:05:35.158" v="4764" actId="1037"/>
          <ac:spMkLst>
            <pc:docMk/>
            <pc:sldMk cId="3668381368" sldId="1909"/>
            <ac:spMk id="85" creationId="{A81ADEAD-F470-485D-AD25-FFC6A023CA04}"/>
          </ac:spMkLst>
        </pc:spChg>
        <pc:spChg chg="add mod">
          <ac:chgData name="Tiago Beltrao Lacerda" userId="a6cfa6f6-6314-4baf-b142-94e6e4254abd" providerId="ADAL" clId="{36AE7B0E-92B5-4404-90EA-DE4005CFBB37}" dt="2022-04-27T15:05:35.158" v="4764" actId="1037"/>
          <ac:spMkLst>
            <pc:docMk/>
            <pc:sldMk cId="3668381368" sldId="1909"/>
            <ac:spMk id="86" creationId="{D0C34B0C-8763-4CFC-94BB-E3C96905452D}"/>
          </ac:spMkLst>
        </pc:spChg>
        <pc:spChg chg="add mod">
          <ac:chgData name="Tiago Beltrao Lacerda" userId="a6cfa6f6-6314-4baf-b142-94e6e4254abd" providerId="ADAL" clId="{36AE7B0E-92B5-4404-90EA-DE4005CFBB37}" dt="2022-04-27T15:05:35.158" v="4764" actId="1037"/>
          <ac:spMkLst>
            <pc:docMk/>
            <pc:sldMk cId="3668381368" sldId="1909"/>
            <ac:spMk id="87" creationId="{23EFFA21-0337-482A-BBA4-0EFAC7350637}"/>
          </ac:spMkLst>
        </pc:spChg>
        <pc:spChg chg="add mod">
          <ac:chgData name="Tiago Beltrao Lacerda" userId="a6cfa6f6-6314-4baf-b142-94e6e4254abd" providerId="ADAL" clId="{36AE7B0E-92B5-4404-90EA-DE4005CFBB37}" dt="2022-04-27T15:05:35.158" v="4764" actId="1037"/>
          <ac:spMkLst>
            <pc:docMk/>
            <pc:sldMk cId="3668381368" sldId="1909"/>
            <ac:spMk id="88" creationId="{AD743F80-9EAD-46BB-9530-2B5D37A606C8}"/>
          </ac:spMkLst>
        </pc:spChg>
        <pc:spChg chg="add mod">
          <ac:chgData name="Tiago Beltrao Lacerda" userId="a6cfa6f6-6314-4baf-b142-94e6e4254abd" providerId="ADAL" clId="{36AE7B0E-92B5-4404-90EA-DE4005CFBB37}" dt="2022-04-27T15:05:35.158" v="4764" actId="1037"/>
          <ac:spMkLst>
            <pc:docMk/>
            <pc:sldMk cId="3668381368" sldId="1909"/>
            <ac:spMk id="89" creationId="{102B8B40-1D6D-49D2-A95B-C93FF780B91C}"/>
          </ac:spMkLst>
        </pc:spChg>
        <pc:spChg chg="add mod">
          <ac:chgData name="Tiago Beltrao Lacerda" userId="a6cfa6f6-6314-4baf-b142-94e6e4254abd" providerId="ADAL" clId="{36AE7B0E-92B5-4404-90EA-DE4005CFBB37}" dt="2022-04-27T15:05:35.158" v="4764" actId="1037"/>
          <ac:spMkLst>
            <pc:docMk/>
            <pc:sldMk cId="3668381368" sldId="1909"/>
            <ac:spMk id="90" creationId="{4AA842C8-73EA-43AA-BA86-6665CB614374}"/>
          </ac:spMkLst>
        </pc:spChg>
        <pc:picChg chg="del mod">
          <ac:chgData name="Tiago Beltrao Lacerda" userId="a6cfa6f6-6314-4baf-b142-94e6e4254abd" providerId="ADAL" clId="{36AE7B0E-92B5-4404-90EA-DE4005CFBB37}" dt="2022-04-27T12:53:42.193" v="3464" actId="478"/>
          <ac:picMkLst>
            <pc:docMk/>
            <pc:sldMk cId="3668381368" sldId="1909"/>
            <ac:picMk id="8" creationId="{E81132C4-9926-4499-92BC-3C35552A11D9}"/>
          </ac:picMkLst>
        </pc:picChg>
        <pc:cxnChg chg="add del mod">
          <ac:chgData name="Tiago Beltrao Lacerda" userId="a6cfa6f6-6314-4baf-b142-94e6e4254abd" providerId="ADAL" clId="{36AE7B0E-92B5-4404-90EA-DE4005CFBB37}" dt="2022-04-27T20:38:28.911" v="4772" actId="478"/>
          <ac:cxnSpMkLst>
            <pc:docMk/>
            <pc:sldMk cId="3668381368" sldId="1909"/>
            <ac:cxnSpMk id="15" creationId="{64BD42F4-86B4-4ED1-8768-5DE4D2A92336}"/>
          </ac:cxnSpMkLst>
        </pc:cxnChg>
        <pc:cxnChg chg="add del mod">
          <ac:chgData name="Tiago Beltrao Lacerda" userId="a6cfa6f6-6314-4baf-b142-94e6e4254abd" providerId="ADAL" clId="{36AE7B0E-92B5-4404-90EA-DE4005CFBB37}" dt="2022-04-27T20:38:30.566" v="4774" actId="478"/>
          <ac:cxnSpMkLst>
            <pc:docMk/>
            <pc:sldMk cId="3668381368" sldId="1909"/>
            <ac:cxnSpMk id="16" creationId="{72ACF510-ABB1-4417-9387-93C8439C2B72}"/>
          </ac:cxnSpMkLst>
        </pc:cxnChg>
        <pc:cxnChg chg="add del mod">
          <ac:chgData name="Tiago Beltrao Lacerda" userId="a6cfa6f6-6314-4baf-b142-94e6e4254abd" providerId="ADAL" clId="{36AE7B0E-92B5-4404-90EA-DE4005CFBB37}" dt="2022-04-27T20:38:31.703" v="4775" actId="478"/>
          <ac:cxnSpMkLst>
            <pc:docMk/>
            <pc:sldMk cId="3668381368" sldId="1909"/>
            <ac:cxnSpMk id="17" creationId="{2F9F07CC-4349-4A56-B236-2402975DD7AD}"/>
          </ac:cxnSpMkLst>
        </pc:cxnChg>
        <pc:cxnChg chg="add del mod">
          <ac:chgData name="Tiago Beltrao Lacerda" userId="a6cfa6f6-6314-4baf-b142-94e6e4254abd" providerId="ADAL" clId="{36AE7B0E-92B5-4404-90EA-DE4005CFBB37}" dt="2022-04-27T20:38:36.594" v="4781" actId="478"/>
          <ac:cxnSpMkLst>
            <pc:docMk/>
            <pc:sldMk cId="3668381368" sldId="1909"/>
            <ac:cxnSpMk id="18" creationId="{CD66D2DB-08CB-4F16-89C3-666D2D2A980B}"/>
          </ac:cxnSpMkLst>
        </pc:cxnChg>
        <pc:cxnChg chg="add del mod">
          <ac:chgData name="Tiago Beltrao Lacerda" userId="a6cfa6f6-6314-4baf-b142-94e6e4254abd" providerId="ADAL" clId="{36AE7B0E-92B5-4404-90EA-DE4005CFBB37}" dt="2022-04-27T20:38:38.012" v="4783" actId="478"/>
          <ac:cxnSpMkLst>
            <pc:docMk/>
            <pc:sldMk cId="3668381368" sldId="1909"/>
            <ac:cxnSpMk id="19" creationId="{101CF47B-DD32-4500-B877-58A58F34A4F1}"/>
          </ac:cxnSpMkLst>
        </pc:cxnChg>
        <pc:cxnChg chg="add del mod">
          <ac:chgData name="Tiago Beltrao Lacerda" userId="a6cfa6f6-6314-4baf-b142-94e6e4254abd" providerId="ADAL" clId="{36AE7B0E-92B5-4404-90EA-DE4005CFBB37}" dt="2022-04-27T20:38:37.261" v="4782" actId="478"/>
          <ac:cxnSpMkLst>
            <pc:docMk/>
            <pc:sldMk cId="3668381368" sldId="1909"/>
            <ac:cxnSpMk id="28" creationId="{2C62A078-EA6E-4995-99E2-2626C102B740}"/>
          </ac:cxnSpMkLst>
        </pc:cxnChg>
        <pc:cxnChg chg="add del mod">
          <ac:chgData name="Tiago Beltrao Lacerda" userId="a6cfa6f6-6314-4baf-b142-94e6e4254abd" providerId="ADAL" clId="{36AE7B0E-92B5-4404-90EA-DE4005CFBB37}" dt="2022-04-27T20:38:32.620" v="4776" actId="478"/>
          <ac:cxnSpMkLst>
            <pc:docMk/>
            <pc:sldMk cId="3668381368" sldId="1909"/>
            <ac:cxnSpMk id="31" creationId="{667596DF-80DA-459D-B591-1A787300B8DF}"/>
          </ac:cxnSpMkLst>
        </pc:cxnChg>
        <pc:cxnChg chg="add del mod">
          <ac:chgData name="Tiago Beltrao Lacerda" userId="a6cfa6f6-6314-4baf-b142-94e6e4254abd" providerId="ADAL" clId="{36AE7B0E-92B5-4404-90EA-DE4005CFBB37}" dt="2022-04-27T20:38:29.697" v="4773" actId="478"/>
          <ac:cxnSpMkLst>
            <pc:docMk/>
            <pc:sldMk cId="3668381368" sldId="1909"/>
            <ac:cxnSpMk id="34" creationId="{18634066-72E2-4469-A51C-4DDCF55D03C9}"/>
          </ac:cxnSpMkLst>
        </pc:cxnChg>
        <pc:cxnChg chg="add del mod">
          <ac:chgData name="Tiago Beltrao Lacerda" userId="a6cfa6f6-6314-4baf-b142-94e6e4254abd" providerId="ADAL" clId="{36AE7B0E-92B5-4404-90EA-DE4005CFBB37}" dt="2022-04-27T20:38:33.361" v="4777" actId="478"/>
          <ac:cxnSpMkLst>
            <pc:docMk/>
            <pc:sldMk cId="3668381368" sldId="1909"/>
            <ac:cxnSpMk id="37" creationId="{BACB3D25-E7D0-48CE-B1CF-E053E65CA5D6}"/>
          </ac:cxnSpMkLst>
        </pc:cxnChg>
        <pc:cxnChg chg="add del mod">
          <ac:chgData name="Tiago Beltrao Lacerda" userId="a6cfa6f6-6314-4baf-b142-94e6e4254abd" providerId="ADAL" clId="{36AE7B0E-92B5-4404-90EA-DE4005CFBB37}" dt="2022-04-27T20:38:34.022" v="4778" actId="478"/>
          <ac:cxnSpMkLst>
            <pc:docMk/>
            <pc:sldMk cId="3668381368" sldId="1909"/>
            <ac:cxnSpMk id="41" creationId="{2093F065-A16E-4797-AFB7-3ADEE6533361}"/>
          </ac:cxnSpMkLst>
        </pc:cxnChg>
        <pc:cxnChg chg="add del mod">
          <ac:chgData name="Tiago Beltrao Lacerda" userId="a6cfa6f6-6314-4baf-b142-94e6e4254abd" providerId="ADAL" clId="{36AE7B0E-92B5-4404-90EA-DE4005CFBB37}" dt="2022-04-27T20:38:35.745" v="4780" actId="478"/>
          <ac:cxnSpMkLst>
            <pc:docMk/>
            <pc:sldMk cId="3668381368" sldId="1909"/>
            <ac:cxnSpMk id="44" creationId="{9FF6EA54-6D8C-4645-A140-5998792A72C7}"/>
          </ac:cxnSpMkLst>
        </pc:cxnChg>
        <pc:cxnChg chg="add del mod">
          <ac:chgData name="Tiago Beltrao Lacerda" userId="a6cfa6f6-6314-4baf-b142-94e6e4254abd" providerId="ADAL" clId="{36AE7B0E-92B5-4404-90EA-DE4005CFBB37}" dt="2022-04-27T20:38:34.819" v="4779" actId="478"/>
          <ac:cxnSpMkLst>
            <pc:docMk/>
            <pc:sldMk cId="3668381368" sldId="1909"/>
            <ac:cxnSpMk id="47" creationId="{BE9448CA-76EE-4CB5-B8CB-7D001CC742D7}"/>
          </ac:cxnSpMkLst>
        </pc:cxnChg>
        <pc:cxnChg chg="add del mod">
          <ac:chgData name="Tiago Beltrao Lacerda" userId="a6cfa6f6-6314-4baf-b142-94e6e4254abd" providerId="ADAL" clId="{36AE7B0E-92B5-4404-90EA-DE4005CFBB37}" dt="2022-04-27T20:38:39.294" v="4784" actId="478"/>
          <ac:cxnSpMkLst>
            <pc:docMk/>
            <pc:sldMk cId="3668381368" sldId="1909"/>
            <ac:cxnSpMk id="63" creationId="{35D4AC0D-E353-4189-949F-2C180C6E8FFA}"/>
          </ac:cxnSpMkLst>
        </pc:cxnChg>
        <pc:cxnChg chg="add del mod">
          <ac:chgData name="Tiago Beltrao Lacerda" userId="a6cfa6f6-6314-4baf-b142-94e6e4254abd" providerId="ADAL" clId="{36AE7B0E-92B5-4404-90EA-DE4005CFBB37}" dt="2022-04-27T12:57:37.164" v="3680" actId="478"/>
          <ac:cxnSpMkLst>
            <pc:docMk/>
            <pc:sldMk cId="3668381368" sldId="1909"/>
            <ac:cxnSpMk id="73" creationId="{C760FBF5-2645-4A3D-A581-62CBB0B06F63}"/>
          </ac:cxnSpMkLst>
        </pc:cxnChg>
      </pc:sldChg>
      <pc:sldChg chg="addSp delSp modSp add">
        <pc:chgData name="Tiago Beltrao Lacerda" userId="a6cfa6f6-6314-4baf-b142-94e6e4254abd" providerId="ADAL" clId="{36AE7B0E-92B5-4404-90EA-DE4005CFBB37}" dt="2022-04-30T14:34:56.061" v="14543" actId="1076"/>
        <pc:sldMkLst>
          <pc:docMk/>
          <pc:sldMk cId="255757018" sldId="1910"/>
        </pc:sldMkLst>
        <pc:spChg chg="add mod">
          <ac:chgData name="Tiago Beltrao Lacerda" userId="a6cfa6f6-6314-4baf-b142-94e6e4254abd" providerId="ADAL" clId="{36AE7B0E-92B5-4404-90EA-DE4005CFBB37}" dt="2022-04-30T14:34:56.061" v="14543" actId="1076"/>
          <ac:spMkLst>
            <pc:docMk/>
            <pc:sldMk cId="255757018" sldId="1910"/>
            <ac:spMk id="38" creationId="{8AFC5323-A552-4263-AA7D-AD8F314C2265}"/>
          </ac:spMkLst>
        </pc:spChg>
        <pc:spChg chg="del">
          <ac:chgData name="Tiago Beltrao Lacerda" userId="a6cfa6f6-6314-4baf-b142-94e6e4254abd" providerId="ADAL" clId="{36AE7B0E-92B5-4404-90EA-DE4005CFBB37}" dt="2022-04-27T20:40:22.583" v="4810" actId="478"/>
          <ac:spMkLst>
            <pc:docMk/>
            <pc:sldMk cId="255757018" sldId="1910"/>
            <ac:spMk id="50" creationId="{EB484607-E3AF-44DD-BC1F-CD44F0F99DBB}"/>
          </ac:spMkLst>
        </pc:spChg>
        <pc:spChg chg="del">
          <ac:chgData name="Tiago Beltrao Lacerda" userId="a6cfa6f6-6314-4baf-b142-94e6e4254abd" providerId="ADAL" clId="{36AE7B0E-92B5-4404-90EA-DE4005CFBB37}" dt="2022-04-27T20:40:22.583" v="4810" actId="478"/>
          <ac:spMkLst>
            <pc:docMk/>
            <pc:sldMk cId="255757018" sldId="1910"/>
            <ac:spMk id="51" creationId="{66243A7A-24B1-48B0-A545-9D663CEC011E}"/>
          </ac:spMkLst>
        </pc:spChg>
        <pc:spChg chg="del">
          <ac:chgData name="Tiago Beltrao Lacerda" userId="a6cfa6f6-6314-4baf-b142-94e6e4254abd" providerId="ADAL" clId="{36AE7B0E-92B5-4404-90EA-DE4005CFBB37}" dt="2022-04-27T20:40:22.583" v="4810" actId="478"/>
          <ac:spMkLst>
            <pc:docMk/>
            <pc:sldMk cId="255757018" sldId="1910"/>
            <ac:spMk id="52" creationId="{3F5DA87D-10E3-470D-9E19-F4F977ED7498}"/>
          </ac:spMkLst>
        </pc:spChg>
        <pc:spChg chg="del">
          <ac:chgData name="Tiago Beltrao Lacerda" userId="a6cfa6f6-6314-4baf-b142-94e6e4254abd" providerId="ADAL" clId="{36AE7B0E-92B5-4404-90EA-DE4005CFBB37}" dt="2022-04-27T20:40:22.583" v="4810" actId="478"/>
          <ac:spMkLst>
            <pc:docMk/>
            <pc:sldMk cId="255757018" sldId="1910"/>
            <ac:spMk id="53" creationId="{F4D2250B-451F-475D-8C27-90E2113387E5}"/>
          </ac:spMkLst>
        </pc:spChg>
        <pc:spChg chg="del">
          <ac:chgData name="Tiago Beltrao Lacerda" userId="a6cfa6f6-6314-4baf-b142-94e6e4254abd" providerId="ADAL" clId="{36AE7B0E-92B5-4404-90EA-DE4005CFBB37}" dt="2022-04-27T20:40:22.583" v="4810" actId="478"/>
          <ac:spMkLst>
            <pc:docMk/>
            <pc:sldMk cId="255757018" sldId="1910"/>
            <ac:spMk id="54" creationId="{8464ACD5-9BF0-48D7-B391-F8B9FA94F87D}"/>
          </ac:spMkLst>
        </pc:spChg>
        <pc:spChg chg="del">
          <ac:chgData name="Tiago Beltrao Lacerda" userId="a6cfa6f6-6314-4baf-b142-94e6e4254abd" providerId="ADAL" clId="{36AE7B0E-92B5-4404-90EA-DE4005CFBB37}" dt="2022-04-27T20:40:22.583" v="4810" actId="478"/>
          <ac:spMkLst>
            <pc:docMk/>
            <pc:sldMk cId="255757018" sldId="1910"/>
            <ac:spMk id="55" creationId="{42245A8B-DA63-49DF-84D3-C12C42A8D085}"/>
          </ac:spMkLst>
        </pc:spChg>
        <pc:spChg chg="del">
          <ac:chgData name="Tiago Beltrao Lacerda" userId="a6cfa6f6-6314-4baf-b142-94e6e4254abd" providerId="ADAL" clId="{36AE7B0E-92B5-4404-90EA-DE4005CFBB37}" dt="2022-04-27T20:40:22.583" v="4810" actId="478"/>
          <ac:spMkLst>
            <pc:docMk/>
            <pc:sldMk cId="255757018" sldId="1910"/>
            <ac:spMk id="56" creationId="{BB56FA4F-77EE-4CF3-AC97-E11290FB65F2}"/>
          </ac:spMkLst>
        </pc:spChg>
        <pc:spChg chg="del">
          <ac:chgData name="Tiago Beltrao Lacerda" userId="a6cfa6f6-6314-4baf-b142-94e6e4254abd" providerId="ADAL" clId="{36AE7B0E-92B5-4404-90EA-DE4005CFBB37}" dt="2022-04-27T20:40:22.583" v="4810" actId="478"/>
          <ac:spMkLst>
            <pc:docMk/>
            <pc:sldMk cId="255757018" sldId="1910"/>
            <ac:spMk id="57" creationId="{38A95C2A-A025-42C6-BF4C-95F89C99477D}"/>
          </ac:spMkLst>
        </pc:spChg>
        <pc:spChg chg="del">
          <ac:chgData name="Tiago Beltrao Lacerda" userId="a6cfa6f6-6314-4baf-b142-94e6e4254abd" providerId="ADAL" clId="{36AE7B0E-92B5-4404-90EA-DE4005CFBB37}" dt="2022-04-27T20:40:22.583" v="4810" actId="478"/>
          <ac:spMkLst>
            <pc:docMk/>
            <pc:sldMk cId="255757018" sldId="1910"/>
            <ac:spMk id="58" creationId="{0B317EC1-D3E0-4842-89F8-F34B911A8BD8}"/>
          </ac:spMkLst>
        </pc:spChg>
        <pc:spChg chg="del">
          <ac:chgData name="Tiago Beltrao Lacerda" userId="a6cfa6f6-6314-4baf-b142-94e6e4254abd" providerId="ADAL" clId="{36AE7B0E-92B5-4404-90EA-DE4005CFBB37}" dt="2022-04-27T20:40:22.583" v="4810" actId="478"/>
          <ac:spMkLst>
            <pc:docMk/>
            <pc:sldMk cId="255757018" sldId="1910"/>
            <ac:spMk id="59" creationId="{1B8106DE-B3BF-456C-B83F-58615ED20328}"/>
          </ac:spMkLst>
        </pc:spChg>
        <pc:spChg chg="del">
          <ac:chgData name="Tiago Beltrao Lacerda" userId="a6cfa6f6-6314-4baf-b142-94e6e4254abd" providerId="ADAL" clId="{36AE7B0E-92B5-4404-90EA-DE4005CFBB37}" dt="2022-04-27T20:40:22.583" v="4810" actId="478"/>
          <ac:spMkLst>
            <pc:docMk/>
            <pc:sldMk cId="255757018" sldId="1910"/>
            <ac:spMk id="60" creationId="{E40681F4-8C15-4035-8D7F-85F88E11BC96}"/>
          </ac:spMkLst>
        </pc:spChg>
        <pc:spChg chg="del">
          <ac:chgData name="Tiago Beltrao Lacerda" userId="a6cfa6f6-6314-4baf-b142-94e6e4254abd" providerId="ADAL" clId="{36AE7B0E-92B5-4404-90EA-DE4005CFBB37}" dt="2022-04-27T20:40:22.583" v="4810" actId="478"/>
          <ac:spMkLst>
            <pc:docMk/>
            <pc:sldMk cId="255757018" sldId="1910"/>
            <ac:spMk id="61" creationId="{5F44A746-48A5-4B6C-8C33-31A734C63FAD}"/>
          </ac:spMkLst>
        </pc:spChg>
        <pc:spChg chg="del">
          <ac:chgData name="Tiago Beltrao Lacerda" userId="a6cfa6f6-6314-4baf-b142-94e6e4254abd" providerId="ADAL" clId="{36AE7B0E-92B5-4404-90EA-DE4005CFBB37}" dt="2022-04-27T20:40:22.583" v="4810" actId="478"/>
          <ac:spMkLst>
            <pc:docMk/>
            <pc:sldMk cId="255757018" sldId="1910"/>
            <ac:spMk id="62" creationId="{114A6523-440A-49B9-BA6E-E549716E52C6}"/>
          </ac:spMkLst>
        </pc:spChg>
        <pc:spChg chg="del">
          <ac:chgData name="Tiago Beltrao Lacerda" userId="a6cfa6f6-6314-4baf-b142-94e6e4254abd" providerId="ADAL" clId="{36AE7B0E-92B5-4404-90EA-DE4005CFBB37}" dt="2022-04-27T20:40:22.583" v="4810" actId="478"/>
          <ac:spMkLst>
            <pc:docMk/>
            <pc:sldMk cId="255757018" sldId="1910"/>
            <ac:spMk id="65" creationId="{354AE387-2BBA-4ECE-8977-723CC614B77D}"/>
          </ac:spMkLst>
        </pc:spChg>
        <pc:spChg chg="del">
          <ac:chgData name="Tiago Beltrao Lacerda" userId="a6cfa6f6-6314-4baf-b142-94e6e4254abd" providerId="ADAL" clId="{36AE7B0E-92B5-4404-90EA-DE4005CFBB37}" dt="2022-04-27T20:40:22.583" v="4810" actId="478"/>
          <ac:spMkLst>
            <pc:docMk/>
            <pc:sldMk cId="255757018" sldId="1910"/>
            <ac:spMk id="66" creationId="{99342F91-A5EB-41DA-AAA3-62D00298E9D4}"/>
          </ac:spMkLst>
        </pc:spChg>
        <pc:spChg chg="del">
          <ac:chgData name="Tiago Beltrao Lacerda" userId="a6cfa6f6-6314-4baf-b142-94e6e4254abd" providerId="ADAL" clId="{36AE7B0E-92B5-4404-90EA-DE4005CFBB37}" dt="2022-04-27T20:40:22.583" v="4810" actId="478"/>
          <ac:spMkLst>
            <pc:docMk/>
            <pc:sldMk cId="255757018" sldId="1910"/>
            <ac:spMk id="67" creationId="{803CBF2E-91CA-4328-A439-37E2389E3277}"/>
          </ac:spMkLst>
        </pc:spChg>
        <pc:spChg chg="del">
          <ac:chgData name="Tiago Beltrao Lacerda" userId="a6cfa6f6-6314-4baf-b142-94e6e4254abd" providerId="ADAL" clId="{36AE7B0E-92B5-4404-90EA-DE4005CFBB37}" dt="2022-04-27T20:40:22.583" v="4810" actId="478"/>
          <ac:spMkLst>
            <pc:docMk/>
            <pc:sldMk cId="255757018" sldId="1910"/>
            <ac:spMk id="68" creationId="{45CE67F3-6CD1-4A83-AE7D-B4B0A35C05EF}"/>
          </ac:spMkLst>
        </pc:spChg>
        <pc:spChg chg="del">
          <ac:chgData name="Tiago Beltrao Lacerda" userId="a6cfa6f6-6314-4baf-b142-94e6e4254abd" providerId="ADAL" clId="{36AE7B0E-92B5-4404-90EA-DE4005CFBB37}" dt="2022-04-27T20:40:22.583" v="4810" actId="478"/>
          <ac:spMkLst>
            <pc:docMk/>
            <pc:sldMk cId="255757018" sldId="1910"/>
            <ac:spMk id="69" creationId="{ADFBE581-635B-404C-A684-C858D85B7CB4}"/>
          </ac:spMkLst>
        </pc:spChg>
        <pc:spChg chg="del">
          <ac:chgData name="Tiago Beltrao Lacerda" userId="a6cfa6f6-6314-4baf-b142-94e6e4254abd" providerId="ADAL" clId="{36AE7B0E-92B5-4404-90EA-DE4005CFBB37}" dt="2022-04-27T20:40:22.583" v="4810" actId="478"/>
          <ac:spMkLst>
            <pc:docMk/>
            <pc:sldMk cId="255757018" sldId="1910"/>
            <ac:spMk id="70" creationId="{37F20C6D-D944-4DC6-A576-4D8E4212C5F4}"/>
          </ac:spMkLst>
        </pc:spChg>
        <pc:spChg chg="del">
          <ac:chgData name="Tiago Beltrao Lacerda" userId="a6cfa6f6-6314-4baf-b142-94e6e4254abd" providerId="ADAL" clId="{36AE7B0E-92B5-4404-90EA-DE4005CFBB37}" dt="2022-04-27T20:40:22.583" v="4810" actId="478"/>
          <ac:spMkLst>
            <pc:docMk/>
            <pc:sldMk cId="255757018" sldId="1910"/>
            <ac:spMk id="71" creationId="{0CF31F13-6FE2-425D-AB26-B2683B87010B}"/>
          </ac:spMkLst>
        </pc:spChg>
        <pc:spChg chg="del">
          <ac:chgData name="Tiago Beltrao Lacerda" userId="a6cfa6f6-6314-4baf-b142-94e6e4254abd" providerId="ADAL" clId="{36AE7B0E-92B5-4404-90EA-DE4005CFBB37}" dt="2022-04-27T20:40:22.583" v="4810" actId="478"/>
          <ac:spMkLst>
            <pc:docMk/>
            <pc:sldMk cId="255757018" sldId="1910"/>
            <ac:spMk id="75" creationId="{46D40C1C-2148-4273-8F2C-BC04CA66B8DC}"/>
          </ac:spMkLst>
        </pc:spChg>
        <pc:spChg chg="del">
          <ac:chgData name="Tiago Beltrao Lacerda" userId="a6cfa6f6-6314-4baf-b142-94e6e4254abd" providerId="ADAL" clId="{36AE7B0E-92B5-4404-90EA-DE4005CFBB37}" dt="2022-04-27T20:40:22.583" v="4810" actId="478"/>
          <ac:spMkLst>
            <pc:docMk/>
            <pc:sldMk cId="255757018" sldId="1910"/>
            <ac:spMk id="79" creationId="{F85A65A8-ABE5-4527-9230-8AE77CAF1F9A}"/>
          </ac:spMkLst>
        </pc:spChg>
        <pc:spChg chg="del">
          <ac:chgData name="Tiago Beltrao Lacerda" userId="a6cfa6f6-6314-4baf-b142-94e6e4254abd" providerId="ADAL" clId="{36AE7B0E-92B5-4404-90EA-DE4005CFBB37}" dt="2022-04-27T20:40:22.583" v="4810" actId="478"/>
          <ac:spMkLst>
            <pc:docMk/>
            <pc:sldMk cId="255757018" sldId="1910"/>
            <ac:spMk id="80" creationId="{7CF3F2E5-1A0F-4052-A2B8-EA70A9D4D5BA}"/>
          </ac:spMkLst>
        </pc:spChg>
        <pc:spChg chg="del">
          <ac:chgData name="Tiago Beltrao Lacerda" userId="a6cfa6f6-6314-4baf-b142-94e6e4254abd" providerId="ADAL" clId="{36AE7B0E-92B5-4404-90EA-DE4005CFBB37}" dt="2022-04-27T20:40:22.583" v="4810" actId="478"/>
          <ac:spMkLst>
            <pc:docMk/>
            <pc:sldMk cId="255757018" sldId="1910"/>
            <ac:spMk id="81" creationId="{7140A41C-4353-46E7-BB8E-01AD6BA53FE1}"/>
          </ac:spMkLst>
        </pc:spChg>
        <pc:spChg chg="del">
          <ac:chgData name="Tiago Beltrao Lacerda" userId="a6cfa6f6-6314-4baf-b142-94e6e4254abd" providerId="ADAL" clId="{36AE7B0E-92B5-4404-90EA-DE4005CFBB37}" dt="2022-04-27T20:40:22.583" v="4810" actId="478"/>
          <ac:spMkLst>
            <pc:docMk/>
            <pc:sldMk cId="255757018" sldId="1910"/>
            <ac:spMk id="82" creationId="{25851E9D-34C3-4363-BEED-DCE095AB9245}"/>
          </ac:spMkLst>
        </pc:spChg>
        <pc:spChg chg="del">
          <ac:chgData name="Tiago Beltrao Lacerda" userId="a6cfa6f6-6314-4baf-b142-94e6e4254abd" providerId="ADAL" clId="{36AE7B0E-92B5-4404-90EA-DE4005CFBB37}" dt="2022-04-27T20:40:22.583" v="4810" actId="478"/>
          <ac:spMkLst>
            <pc:docMk/>
            <pc:sldMk cId="255757018" sldId="1910"/>
            <ac:spMk id="83" creationId="{BB14FB06-9380-4DFD-9930-3A6FC5C3FAE4}"/>
          </ac:spMkLst>
        </pc:spChg>
        <pc:spChg chg="del">
          <ac:chgData name="Tiago Beltrao Lacerda" userId="a6cfa6f6-6314-4baf-b142-94e6e4254abd" providerId="ADAL" clId="{36AE7B0E-92B5-4404-90EA-DE4005CFBB37}" dt="2022-04-27T20:40:22.583" v="4810" actId="478"/>
          <ac:spMkLst>
            <pc:docMk/>
            <pc:sldMk cId="255757018" sldId="1910"/>
            <ac:spMk id="84" creationId="{E17A997F-6366-4DFD-A713-5D3EF87D396F}"/>
          </ac:spMkLst>
        </pc:spChg>
        <pc:spChg chg="del">
          <ac:chgData name="Tiago Beltrao Lacerda" userId="a6cfa6f6-6314-4baf-b142-94e6e4254abd" providerId="ADAL" clId="{36AE7B0E-92B5-4404-90EA-DE4005CFBB37}" dt="2022-04-27T20:40:22.583" v="4810" actId="478"/>
          <ac:spMkLst>
            <pc:docMk/>
            <pc:sldMk cId="255757018" sldId="1910"/>
            <ac:spMk id="85" creationId="{A81ADEAD-F470-485D-AD25-FFC6A023CA04}"/>
          </ac:spMkLst>
        </pc:spChg>
        <pc:spChg chg="del">
          <ac:chgData name="Tiago Beltrao Lacerda" userId="a6cfa6f6-6314-4baf-b142-94e6e4254abd" providerId="ADAL" clId="{36AE7B0E-92B5-4404-90EA-DE4005CFBB37}" dt="2022-04-27T20:40:22.583" v="4810" actId="478"/>
          <ac:spMkLst>
            <pc:docMk/>
            <pc:sldMk cId="255757018" sldId="1910"/>
            <ac:spMk id="86" creationId="{D0C34B0C-8763-4CFC-94BB-E3C96905452D}"/>
          </ac:spMkLst>
        </pc:spChg>
        <pc:spChg chg="del">
          <ac:chgData name="Tiago Beltrao Lacerda" userId="a6cfa6f6-6314-4baf-b142-94e6e4254abd" providerId="ADAL" clId="{36AE7B0E-92B5-4404-90EA-DE4005CFBB37}" dt="2022-04-27T20:40:22.583" v="4810" actId="478"/>
          <ac:spMkLst>
            <pc:docMk/>
            <pc:sldMk cId="255757018" sldId="1910"/>
            <ac:spMk id="87" creationId="{23EFFA21-0337-482A-BBA4-0EFAC7350637}"/>
          </ac:spMkLst>
        </pc:spChg>
        <pc:spChg chg="del">
          <ac:chgData name="Tiago Beltrao Lacerda" userId="a6cfa6f6-6314-4baf-b142-94e6e4254abd" providerId="ADAL" clId="{36AE7B0E-92B5-4404-90EA-DE4005CFBB37}" dt="2022-04-27T20:40:22.583" v="4810" actId="478"/>
          <ac:spMkLst>
            <pc:docMk/>
            <pc:sldMk cId="255757018" sldId="1910"/>
            <ac:spMk id="88" creationId="{AD743F80-9EAD-46BB-9530-2B5D37A606C8}"/>
          </ac:spMkLst>
        </pc:spChg>
        <pc:spChg chg="del">
          <ac:chgData name="Tiago Beltrao Lacerda" userId="a6cfa6f6-6314-4baf-b142-94e6e4254abd" providerId="ADAL" clId="{36AE7B0E-92B5-4404-90EA-DE4005CFBB37}" dt="2022-04-27T20:40:22.583" v="4810" actId="478"/>
          <ac:spMkLst>
            <pc:docMk/>
            <pc:sldMk cId="255757018" sldId="1910"/>
            <ac:spMk id="89" creationId="{102B8B40-1D6D-49D2-A95B-C93FF780B91C}"/>
          </ac:spMkLst>
        </pc:spChg>
        <pc:spChg chg="del">
          <ac:chgData name="Tiago Beltrao Lacerda" userId="a6cfa6f6-6314-4baf-b142-94e6e4254abd" providerId="ADAL" clId="{36AE7B0E-92B5-4404-90EA-DE4005CFBB37}" dt="2022-04-27T20:40:22.583" v="4810" actId="478"/>
          <ac:spMkLst>
            <pc:docMk/>
            <pc:sldMk cId="255757018" sldId="1910"/>
            <ac:spMk id="90" creationId="{4AA842C8-73EA-43AA-BA86-6665CB614374}"/>
          </ac:spMkLst>
        </pc:spChg>
      </pc:sldChg>
      <pc:sldChg chg="modSp add">
        <pc:chgData name="Tiago Beltrao Lacerda" userId="a6cfa6f6-6314-4baf-b142-94e6e4254abd" providerId="ADAL" clId="{36AE7B0E-92B5-4404-90EA-DE4005CFBB37}" dt="2022-04-28T00:16:55.210" v="5854" actId="20577"/>
        <pc:sldMkLst>
          <pc:docMk/>
          <pc:sldMk cId="2715980192" sldId="1911"/>
        </pc:sldMkLst>
        <pc:spChg chg="mod">
          <ac:chgData name="Tiago Beltrao Lacerda" userId="a6cfa6f6-6314-4baf-b142-94e6e4254abd" providerId="ADAL" clId="{36AE7B0E-92B5-4404-90EA-DE4005CFBB37}" dt="2022-04-28T00:12:27.966" v="5380" actId="20577"/>
          <ac:spMkLst>
            <pc:docMk/>
            <pc:sldMk cId="2715980192" sldId="1911"/>
            <ac:spMk id="4" creationId="{7D2A0724-410F-4504-9758-4F265BEC0F54}"/>
          </ac:spMkLst>
        </pc:spChg>
        <pc:spChg chg="mod">
          <ac:chgData name="Tiago Beltrao Lacerda" userId="a6cfa6f6-6314-4baf-b142-94e6e4254abd" providerId="ADAL" clId="{36AE7B0E-92B5-4404-90EA-DE4005CFBB37}" dt="2022-04-28T00:16:55.210" v="5854" actId="20577"/>
          <ac:spMkLst>
            <pc:docMk/>
            <pc:sldMk cId="2715980192" sldId="1911"/>
            <ac:spMk id="38" creationId="{8AFC5323-A552-4263-AA7D-AD8F314C2265}"/>
          </ac:spMkLst>
        </pc:spChg>
      </pc:sldChg>
      <pc:sldChg chg="addSp delSp modSp add">
        <pc:chgData name="Tiago Beltrao Lacerda" userId="a6cfa6f6-6314-4baf-b142-94e6e4254abd" providerId="ADAL" clId="{36AE7B0E-92B5-4404-90EA-DE4005CFBB37}" dt="2022-04-30T16:16:58.890" v="14604" actId="1076"/>
        <pc:sldMkLst>
          <pc:docMk/>
          <pc:sldMk cId="1090403199" sldId="1912"/>
        </pc:sldMkLst>
        <pc:spChg chg="mod">
          <ac:chgData name="Tiago Beltrao Lacerda" userId="a6cfa6f6-6314-4baf-b142-94e6e4254abd" providerId="ADAL" clId="{36AE7B0E-92B5-4404-90EA-DE4005CFBB37}" dt="2022-04-30T16:16:37.255" v="14597" actId="403"/>
          <ac:spMkLst>
            <pc:docMk/>
            <pc:sldMk cId="1090403199" sldId="1912"/>
            <ac:spMk id="4" creationId="{7D2A0724-410F-4504-9758-4F265BEC0F54}"/>
          </ac:spMkLst>
        </pc:spChg>
        <pc:spChg chg="mod">
          <ac:chgData name="Tiago Beltrao Lacerda" userId="a6cfa6f6-6314-4baf-b142-94e6e4254abd" providerId="ADAL" clId="{36AE7B0E-92B5-4404-90EA-DE4005CFBB37}" dt="2022-04-30T16:16:50.600" v="14601" actId="20577"/>
          <ac:spMkLst>
            <pc:docMk/>
            <pc:sldMk cId="1090403199" sldId="1912"/>
            <ac:spMk id="7" creationId="{96346174-EA21-4393-A5F0-A324C18DDFE2}"/>
          </ac:spMkLst>
        </pc:spChg>
        <pc:picChg chg="add del">
          <ac:chgData name="Tiago Beltrao Lacerda" userId="a6cfa6f6-6314-4baf-b142-94e6e4254abd" providerId="ADAL" clId="{36AE7B0E-92B5-4404-90EA-DE4005CFBB37}" dt="2022-04-29T11:38:47.726" v="6069" actId="478"/>
          <ac:picMkLst>
            <pc:docMk/>
            <pc:sldMk cId="1090403199" sldId="1912"/>
            <ac:picMk id="5" creationId="{077CD423-91E3-4606-BEF4-FB33A03623EB}"/>
          </ac:picMkLst>
        </pc:picChg>
        <pc:picChg chg="add mod">
          <ac:chgData name="Tiago Beltrao Lacerda" userId="a6cfa6f6-6314-4baf-b142-94e6e4254abd" providerId="ADAL" clId="{36AE7B0E-92B5-4404-90EA-DE4005CFBB37}" dt="2022-04-30T16:16:58.890" v="14604" actId="1076"/>
          <ac:picMkLst>
            <pc:docMk/>
            <pc:sldMk cId="1090403199" sldId="1912"/>
            <ac:picMk id="5" creationId="{E239EA73-C46E-4F6E-912B-85B3407CB140}"/>
          </ac:picMkLst>
        </pc:picChg>
      </pc:sldChg>
      <pc:sldChg chg="modSp add">
        <pc:chgData name="Tiago Beltrao Lacerda" userId="a6cfa6f6-6314-4baf-b142-94e6e4254abd" providerId="ADAL" clId="{36AE7B0E-92B5-4404-90EA-DE4005CFBB37}" dt="2022-05-01T14:00:22.133" v="15541" actId="113"/>
        <pc:sldMkLst>
          <pc:docMk/>
          <pc:sldMk cId="2559569837" sldId="1913"/>
        </pc:sldMkLst>
        <pc:spChg chg="mod">
          <ac:chgData name="Tiago Beltrao Lacerda" userId="a6cfa6f6-6314-4baf-b142-94e6e4254abd" providerId="ADAL" clId="{36AE7B0E-92B5-4404-90EA-DE4005CFBB37}" dt="2022-05-01T14:00:22.133" v="15541" actId="113"/>
          <ac:spMkLst>
            <pc:docMk/>
            <pc:sldMk cId="2559569837" sldId="1913"/>
            <ac:spMk id="4" creationId="{7D2A0724-410F-4504-9758-4F265BEC0F54}"/>
          </ac:spMkLst>
        </pc:spChg>
        <pc:spChg chg="mod">
          <ac:chgData name="Tiago Beltrao Lacerda" userId="a6cfa6f6-6314-4baf-b142-94e6e4254abd" providerId="ADAL" clId="{36AE7B0E-92B5-4404-90EA-DE4005CFBB37}" dt="2022-04-29T15:25:52.441" v="9576" actId="113"/>
          <ac:spMkLst>
            <pc:docMk/>
            <pc:sldMk cId="2559569837" sldId="1913"/>
            <ac:spMk id="7" creationId="{96346174-EA21-4393-A5F0-A324C18DDFE2}"/>
          </ac:spMkLst>
        </pc:spChg>
      </pc:sldChg>
      <pc:sldChg chg="modSp add">
        <pc:chgData name="Tiago Beltrao Lacerda" userId="a6cfa6f6-6314-4baf-b142-94e6e4254abd" providerId="ADAL" clId="{36AE7B0E-92B5-4404-90EA-DE4005CFBB37}" dt="2022-05-01T18:10:19.132" v="17573" actId="790"/>
        <pc:sldMkLst>
          <pc:docMk/>
          <pc:sldMk cId="1602321489" sldId="1914"/>
        </pc:sldMkLst>
        <pc:spChg chg="mod">
          <ac:chgData name="Tiago Beltrao Lacerda" userId="a6cfa6f6-6314-4baf-b142-94e6e4254abd" providerId="ADAL" clId="{36AE7B0E-92B5-4404-90EA-DE4005CFBB37}" dt="2022-05-01T18:09:05.331" v="17571" actId="790"/>
          <ac:spMkLst>
            <pc:docMk/>
            <pc:sldMk cId="1602321489" sldId="1914"/>
            <ac:spMk id="4" creationId="{7D2A0724-410F-4504-9758-4F265BEC0F54}"/>
          </ac:spMkLst>
        </pc:spChg>
        <pc:spChg chg="mod">
          <ac:chgData name="Tiago Beltrao Lacerda" userId="a6cfa6f6-6314-4baf-b142-94e6e4254abd" providerId="ADAL" clId="{36AE7B0E-92B5-4404-90EA-DE4005CFBB37}" dt="2022-05-01T18:10:19.132" v="17573" actId="790"/>
          <ac:spMkLst>
            <pc:docMk/>
            <pc:sldMk cId="1602321489" sldId="1914"/>
            <ac:spMk id="7" creationId="{96346174-EA21-4393-A5F0-A324C18DDFE2}"/>
          </ac:spMkLst>
        </pc:spChg>
      </pc:sldChg>
      <pc:sldChg chg="addSp delSp modSp add ord">
        <pc:chgData name="Tiago Beltrao Lacerda" userId="a6cfa6f6-6314-4baf-b142-94e6e4254abd" providerId="ADAL" clId="{36AE7B0E-92B5-4404-90EA-DE4005CFBB37}" dt="2022-04-29T13:45:41.613" v="9281"/>
        <pc:sldMkLst>
          <pc:docMk/>
          <pc:sldMk cId="2298073522" sldId="1915"/>
        </pc:sldMkLst>
        <pc:spChg chg="mod">
          <ac:chgData name="Tiago Beltrao Lacerda" userId="a6cfa6f6-6314-4baf-b142-94e6e4254abd" providerId="ADAL" clId="{36AE7B0E-92B5-4404-90EA-DE4005CFBB37}" dt="2022-04-29T12:28:27.373" v="8863" actId="20577"/>
          <ac:spMkLst>
            <pc:docMk/>
            <pc:sldMk cId="2298073522" sldId="1915"/>
            <ac:spMk id="4" creationId="{7D2A0724-410F-4504-9758-4F265BEC0F54}"/>
          </ac:spMkLst>
        </pc:spChg>
        <pc:spChg chg="add del mod">
          <ac:chgData name="Tiago Beltrao Lacerda" userId="a6cfa6f6-6314-4baf-b142-94e6e4254abd" providerId="ADAL" clId="{36AE7B0E-92B5-4404-90EA-DE4005CFBB37}" dt="2022-04-29T12:29:33.163" v="8925" actId="478"/>
          <ac:spMkLst>
            <pc:docMk/>
            <pc:sldMk cId="2298073522" sldId="1915"/>
            <ac:spMk id="5" creationId="{E8D859DD-579C-427C-9E61-5DABFE251DB1}"/>
          </ac:spMkLst>
        </pc:spChg>
        <pc:spChg chg="del">
          <ac:chgData name="Tiago Beltrao Lacerda" userId="a6cfa6f6-6314-4baf-b142-94e6e4254abd" providerId="ADAL" clId="{36AE7B0E-92B5-4404-90EA-DE4005CFBB37}" dt="2022-04-29T12:28:29.704" v="8864" actId="478"/>
          <ac:spMkLst>
            <pc:docMk/>
            <pc:sldMk cId="2298073522" sldId="1915"/>
            <ac:spMk id="7" creationId="{96346174-EA21-4393-A5F0-A324C18DDFE2}"/>
          </ac:spMkLst>
        </pc:spChg>
        <pc:spChg chg="add del mod">
          <ac:chgData name="Tiago Beltrao Lacerda" userId="a6cfa6f6-6314-4baf-b142-94e6e4254abd" providerId="ADAL" clId="{36AE7B0E-92B5-4404-90EA-DE4005CFBB37}" dt="2022-04-29T12:29:26.858" v="8923" actId="478"/>
          <ac:spMkLst>
            <pc:docMk/>
            <pc:sldMk cId="2298073522" sldId="1915"/>
            <ac:spMk id="8" creationId="{21AF1D69-ED1C-494B-8AE9-E9725B315181}"/>
          </ac:spMkLst>
        </pc:spChg>
        <pc:spChg chg="add del">
          <ac:chgData name="Tiago Beltrao Lacerda" userId="a6cfa6f6-6314-4baf-b142-94e6e4254abd" providerId="ADAL" clId="{36AE7B0E-92B5-4404-90EA-DE4005CFBB37}" dt="2022-04-29T12:29:07.210" v="8922"/>
          <ac:spMkLst>
            <pc:docMk/>
            <pc:sldMk cId="2298073522" sldId="1915"/>
            <ac:spMk id="9" creationId="{25BE73A1-DC68-48C9-9106-FC4D0826CE88}"/>
          </ac:spMkLst>
        </pc:spChg>
        <pc:spChg chg="add mod">
          <ac:chgData name="Tiago Beltrao Lacerda" userId="a6cfa6f6-6314-4baf-b142-94e6e4254abd" providerId="ADAL" clId="{36AE7B0E-92B5-4404-90EA-DE4005CFBB37}" dt="2022-04-29T12:46:24.066" v="9275" actId="688"/>
          <ac:spMkLst>
            <pc:docMk/>
            <pc:sldMk cId="2298073522" sldId="1915"/>
            <ac:spMk id="16" creationId="{B536B450-C195-460A-BA72-394022CCF96B}"/>
          </ac:spMkLst>
        </pc:spChg>
        <pc:spChg chg="add mod">
          <ac:chgData name="Tiago Beltrao Lacerda" userId="a6cfa6f6-6314-4baf-b142-94e6e4254abd" providerId="ADAL" clId="{36AE7B0E-92B5-4404-90EA-DE4005CFBB37}" dt="2022-04-29T12:46:31.243" v="9278" actId="688"/>
          <ac:spMkLst>
            <pc:docMk/>
            <pc:sldMk cId="2298073522" sldId="1915"/>
            <ac:spMk id="17" creationId="{4A18A796-4E95-436C-BC1D-18B1F5DD3820}"/>
          </ac:spMkLst>
        </pc:spChg>
        <pc:spChg chg="add mod">
          <ac:chgData name="Tiago Beltrao Lacerda" userId="a6cfa6f6-6314-4baf-b142-94e6e4254abd" providerId="ADAL" clId="{36AE7B0E-92B5-4404-90EA-DE4005CFBB37}" dt="2022-04-29T12:46:37.525" v="9280" actId="1076"/>
          <ac:spMkLst>
            <pc:docMk/>
            <pc:sldMk cId="2298073522" sldId="1915"/>
            <ac:spMk id="18" creationId="{B7C90EB3-ECE7-418D-ADF6-EE3B39C9776E}"/>
          </ac:spMkLst>
        </pc:spChg>
        <pc:spChg chg="add mod">
          <ac:chgData name="Tiago Beltrao Lacerda" userId="a6cfa6f6-6314-4baf-b142-94e6e4254abd" providerId="ADAL" clId="{36AE7B0E-92B5-4404-90EA-DE4005CFBB37}" dt="2022-04-29T12:36:19.283" v="9039" actId="164"/>
          <ac:spMkLst>
            <pc:docMk/>
            <pc:sldMk cId="2298073522" sldId="1915"/>
            <ac:spMk id="21" creationId="{CA8E75C5-788D-4BCD-8531-CD6BF7D7CB8A}"/>
          </ac:spMkLst>
        </pc:spChg>
        <pc:spChg chg="add mod">
          <ac:chgData name="Tiago Beltrao Lacerda" userId="a6cfa6f6-6314-4baf-b142-94e6e4254abd" providerId="ADAL" clId="{36AE7B0E-92B5-4404-90EA-DE4005CFBB37}" dt="2022-04-29T12:36:19.283" v="9039" actId="164"/>
          <ac:spMkLst>
            <pc:docMk/>
            <pc:sldMk cId="2298073522" sldId="1915"/>
            <ac:spMk id="22" creationId="{53AC4B39-A068-48F6-8E16-714B0E5E33B8}"/>
          </ac:spMkLst>
        </pc:spChg>
        <pc:spChg chg="mod">
          <ac:chgData name="Tiago Beltrao Lacerda" userId="a6cfa6f6-6314-4baf-b142-94e6e4254abd" providerId="ADAL" clId="{36AE7B0E-92B5-4404-90EA-DE4005CFBB37}" dt="2022-04-29T12:44:46.282" v="9128" actId="20577"/>
          <ac:spMkLst>
            <pc:docMk/>
            <pc:sldMk cId="2298073522" sldId="1915"/>
            <ac:spMk id="26" creationId="{10E986EB-91DB-455E-853E-65B1610642BE}"/>
          </ac:spMkLst>
        </pc:spChg>
        <pc:grpChg chg="add mod">
          <ac:chgData name="Tiago Beltrao Lacerda" userId="a6cfa6f6-6314-4baf-b142-94e6e4254abd" providerId="ADAL" clId="{36AE7B0E-92B5-4404-90EA-DE4005CFBB37}" dt="2022-04-29T12:36:19.283" v="9039" actId="164"/>
          <ac:grpSpMkLst>
            <pc:docMk/>
            <pc:sldMk cId="2298073522" sldId="1915"/>
            <ac:grpSpMk id="23" creationId="{C51C8724-4D26-41EA-A790-D2B2E8366AD2}"/>
          </ac:grpSpMkLst>
        </pc:grpChg>
        <pc:grpChg chg="add mod">
          <ac:chgData name="Tiago Beltrao Lacerda" userId="a6cfa6f6-6314-4baf-b142-94e6e4254abd" providerId="ADAL" clId="{36AE7B0E-92B5-4404-90EA-DE4005CFBB37}" dt="2022-04-29T12:46:14.727" v="9273" actId="1076"/>
          <ac:grpSpMkLst>
            <pc:docMk/>
            <pc:sldMk cId="2298073522" sldId="1915"/>
            <ac:grpSpMk id="24" creationId="{DD71968E-DC50-4C12-BCC2-426EB215DBD4}"/>
          </ac:grpSpMkLst>
        </pc:grpChg>
        <pc:cxnChg chg="add mod">
          <ac:chgData name="Tiago Beltrao Lacerda" userId="a6cfa6f6-6314-4baf-b142-94e6e4254abd" providerId="ADAL" clId="{36AE7B0E-92B5-4404-90EA-DE4005CFBB37}" dt="2022-04-29T12:30:46.541" v="8979" actId="1582"/>
          <ac:cxnSpMkLst>
            <pc:docMk/>
            <pc:sldMk cId="2298073522" sldId="1915"/>
            <ac:cxnSpMk id="10" creationId="{99C2D5E8-B745-4596-A65A-730583DE06C7}"/>
          </ac:cxnSpMkLst>
        </pc:cxnChg>
        <pc:cxnChg chg="add mod">
          <ac:chgData name="Tiago Beltrao Lacerda" userId="a6cfa6f6-6314-4baf-b142-94e6e4254abd" providerId="ADAL" clId="{36AE7B0E-92B5-4404-90EA-DE4005CFBB37}" dt="2022-04-29T12:30:46.541" v="8979" actId="1582"/>
          <ac:cxnSpMkLst>
            <pc:docMk/>
            <pc:sldMk cId="2298073522" sldId="1915"/>
            <ac:cxnSpMk id="12" creationId="{C497113D-E02F-4F8B-BD38-C4D2088DC868}"/>
          </ac:cxnSpMkLst>
        </pc:cxnChg>
        <pc:cxnChg chg="add mod">
          <ac:chgData name="Tiago Beltrao Lacerda" userId="a6cfa6f6-6314-4baf-b142-94e6e4254abd" providerId="ADAL" clId="{36AE7B0E-92B5-4404-90EA-DE4005CFBB37}" dt="2022-04-29T12:30:46.541" v="8979" actId="1582"/>
          <ac:cxnSpMkLst>
            <pc:docMk/>
            <pc:sldMk cId="2298073522" sldId="1915"/>
            <ac:cxnSpMk id="13" creationId="{690EA530-7107-41E3-AAC3-72394BB5DA6D}"/>
          </ac:cxnSpMkLst>
        </pc:cxnChg>
        <pc:cxnChg chg="add mod">
          <ac:chgData name="Tiago Beltrao Lacerda" userId="a6cfa6f6-6314-4baf-b142-94e6e4254abd" providerId="ADAL" clId="{36AE7B0E-92B5-4404-90EA-DE4005CFBB37}" dt="2022-04-29T12:46:12.407" v="9272" actId="14100"/>
          <ac:cxnSpMkLst>
            <pc:docMk/>
            <pc:sldMk cId="2298073522" sldId="1915"/>
            <ac:cxnSpMk id="28" creationId="{570C7AFC-E1D1-4DA2-B86C-AC1D9880E849}"/>
          </ac:cxnSpMkLst>
        </pc:cxnChg>
        <pc:cxnChg chg="add mod">
          <ac:chgData name="Tiago Beltrao Lacerda" userId="a6cfa6f6-6314-4baf-b142-94e6e4254abd" providerId="ADAL" clId="{36AE7B0E-92B5-4404-90EA-DE4005CFBB37}" dt="2022-04-29T12:46:05.153" v="9268" actId="1076"/>
          <ac:cxnSpMkLst>
            <pc:docMk/>
            <pc:sldMk cId="2298073522" sldId="1915"/>
            <ac:cxnSpMk id="30" creationId="{558A5FAC-679F-489F-A86F-29DD62B89B27}"/>
          </ac:cxnSpMkLst>
        </pc:cxnChg>
        <pc:cxnChg chg="add mod">
          <ac:chgData name="Tiago Beltrao Lacerda" userId="a6cfa6f6-6314-4baf-b142-94e6e4254abd" providerId="ADAL" clId="{36AE7B0E-92B5-4404-90EA-DE4005CFBB37}" dt="2022-04-29T12:46:09.162" v="9271" actId="14100"/>
          <ac:cxnSpMkLst>
            <pc:docMk/>
            <pc:sldMk cId="2298073522" sldId="1915"/>
            <ac:cxnSpMk id="33" creationId="{A6C334F6-7F6C-4C76-AEEB-BCE7AD7A6BA4}"/>
          </ac:cxnSpMkLst>
        </pc:cxnChg>
      </pc:sldChg>
      <pc:sldChg chg="addSp delSp modSp add ord">
        <pc:chgData name="Tiago Beltrao Lacerda" userId="a6cfa6f6-6314-4baf-b142-94e6e4254abd" providerId="ADAL" clId="{36AE7B0E-92B5-4404-90EA-DE4005CFBB37}" dt="2022-05-01T14:15:48.641" v="16829" actId="207"/>
        <pc:sldMkLst>
          <pc:docMk/>
          <pc:sldMk cId="1244001688" sldId="1916"/>
        </pc:sldMkLst>
        <pc:spChg chg="mod">
          <ac:chgData name="Tiago Beltrao Lacerda" userId="a6cfa6f6-6314-4baf-b142-94e6e4254abd" providerId="ADAL" clId="{36AE7B0E-92B5-4404-90EA-DE4005CFBB37}" dt="2022-04-30T11:50:40.061" v="13360" actId="20577"/>
          <ac:spMkLst>
            <pc:docMk/>
            <pc:sldMk cId="1244001688" sldId="1916"/>
            <ac:spMk id="4" creationId="{CEDDC143-AF37-4D96-8A90-7744759C3A2F}"/>
          </ac:spMkLst>
        </pc:spChg>
        <pc:spChg chg="del mod">
          <ac:chgData name="Tiago Beltrao Lacerda" userId="a6cfa6f6-6314-4baf-b142-94e6e4254abd" providerId="ADAL" clId="{36AE7B0E-92B5-4404-90EA-DE4005CFBB37}" dt="2022-04-29T16:27:58.153" v="9880" actId="478"/>
          <ac:spMkLst>
            <pc:docMk/>
            <pc:sldMk cId="1244001688" sldId="1916"/>
            <ac:spMk id="5" creationId="{D78F8580-B879-4CB5-91AD-15C34A290FB2}"/>
          </ac:spMkLst>
        </pc:spChg>
        <pc:spChg chg="add mod">
          <ac:chgData name="Tiago Beltrao Lacerda" userId="a6cfa6f6-6314-4baf-b142-94e6e4254abd" providerId="ADAL" clId="{36AE7B0E-92B5-4404-90EA-DE4005CFBB37}" dt="2022-05-01T14:07:59.651" v="16206" actId="1076"/>
          <ac:spMkLst>
            <pc:docMk/>
            <pc:sldMk cId="1244001688" sldId="1916"/>
            <ac:spMk id="6" creationId="{6983C4B2-00B2-413B-BFAD-6D71DF080FBA}"/>
          </ac:spMkLst>
        </pc:spChg>
        <pc:spChg chg="add mod">
          <ac:chgData name="Tiago Beltrao Lacerda" userId="a6cfa6f6-6314-4baf-b142-94e6e4254abd" providerId="ADAL" clId="{36AE7B0E-92B5-4404-90EA-DE4005CFBB37}" dt="2022-05-01T14:15:48.641" v="16829" actId="207"/>
          <ac:spMkLst>
            <pc:docMk/>
            <pc:sldMk cId="1244001688" sldId="1916"/>
            <ac:spMk id="8" creationId="{2AC6B519-0A9B-4FCA-847F-635DB0B8532E}"/>
          </ac:spMkLst>
        </pc:spChg>
        <pc:picChg chg="add del mod">
          <ac:chgData name="Tiago Beltrao Lacerda" userId="a6cfa6f6-6314-4baf-b142-94e6e4254abd" providerId="ADAL" clId="{36AE7B0E-92B5-4404-90EA-DE4005CFBB37}" dt="2022-05-01T14:06:13.166" v="15814" actId="478"/>
          <ac:picMkLst>
            <pc:docMk/>
            <pc:sldMk cId="1244001688" sldId="1916"/>
            <ac:picMk id="5" creationId="{EA716DD9-A5AB-4DC1-A038-2CE00283D54F}"/>
          </ac:picMkLst>
        </pc:picChg>
        <pc:picChg chg="add del mod">
          <ac:chgData name="Tiago Beltrao Lacerda" userId="a6cfa6f6-6314-4baf-b142-94e6e4254abd" providerId="ADAL" clId="{36AE7B0E-92B5-4404-90EA-DE4005CFBB37}" dt="2022-04-30T14:00:21.576" v="13876" actId="478"/>
          <ac:picMkLst>
            <pc:docMk/>
            <pc:sldMk cId="1244001688" sldId="1916"/>
            <ac:picMk id="6" creationId="{D4091A60-C988-4CED-8CEB-8BDE6FF53336}"/>
          </ac:picMkLst>
        </pc:picChg>
        <pc:picChg chg="add mod">
          <ac:chgData name="Tiago Beltrao Lacerda" userId="a6cfa6f6-6314-4baf-b142-94e6e4254abd" providerId="ADAL" clId="{36AE7B0E-92B5-4404-90EA-DE4005CFBB37}" dt="2022-05-01T14:06:18.866" v="15818" actId="1076"/>
          <ac:picMkLst>
            <pc:docMk/>
            <pc:sldMk cId="1244001688" sldId="1916"/>
            <ac:picMk id="7" creationId="{CCA575FA-3348-42B2-BF65-D90AC5BA72BF}"/>
          </ac:picMkLst>
        </pc:picChg>
      </pc:sldChg>
      <pc:sldChg chg="modSp add">
        <pc:chgData name="Tiago Beltrao Lacerda" userId="a6cfa6f6-6314-4baf-b142-94e6e4254abd" providerId="ADAL" clId="{36AE7B0E-92B5-4404-90EA-DE4005CFBB37}" dt="2022-05-01T14:12:26.381" v="16785" actId="123"/>
        <pc:sldMkLst>
          <pc:docMk/>
          <pc:sldMk cId="4165363061" sldId="1917"/>
        </pc:sldMkLst>
        <pc:spChg chg="mod">
          <ac:chgData name="Tiago Beltrao Lacerda" userId="a6cfa6f6-6314-4baf-b142-94e6e4254abd" providerId="ADAL" clId="{36AE7B0E-92B5-4404-90EA-DE4005CFBB37}" dt="2022-04-29T15:56:50.822" v="9631" actId="20577"/>
          <ac:spMkLst>
            <pc:docMk/>
            <pc:sldMk cId="4165363061" sldId="1917"/>
            <ac:spMk id="4" creationId="{CEDDC143-AF37-4D96-8A90-7744759C3A2F}"/>
          </ac:spMkLst>
        </pc:spChg>
        <pc:spChg chg="mod">
          <ac:chgData name="Tiago Beltrao Lacerda" userId="a6cfa6f6-6314-4baf-b142-94e6e4254abd" providerId="ADAL" clId="{36AE7B0E-92B5-4404-90EA-DE4005CFBB37}" dt="2022-05-01T14:12:26.381" v="16785" actId="123"/>
          <ac:spMkLst>
            <pc:docMk/>
            <pc:sldMk cId="4165363061" sldId="1917"/>
            <ac:spMk id="5" creationId="{D78F8580-B879-4CB5-91AD-15C34A290FB2}"/>
          </ac:spMkLst>
        </pc:spChg>
      </pc:sldChg>
      <pc:sldChg chg="modSp add">
        <pc:chgData name="Tiago Beltrao Lacerda" userId="a6cfa6f6-6314-4baf-b142-94e6e4254abd" providerId="ADAL" clId="{36AE7B0E-92B5-4404-90EA-DE4005CFBB37}" dt="2022-04-29T15:57:01.845" v="9643" actId="20577"/>
        <pc:sldMkLst>
          <pc:docMk/>
          <pc:sldMk cId="3129213078" sldId="1918"/>
        </pc:sldMkLst>
        <pc:spChg chg="mod">
          <ac:chgData name="Tiago Beltrao Lacerda" userId="a6cfa6f6-6314-4baf-b142-94e6e4254abd" providerId="ADAL" clId="{36AE7B0E-92B5-4404-90EA-DE4005CFBB37}" dt="2022-04-29T15:57:01.845" v="9643" actId="20577"/>
          <ac:spMkLst>
            <pc:docMk/>
            <pc:sldMk cId="3129213078" sldId="1918"/>
            <ac:spMk id="2" creationId="{85CBB51E-C305-412C-8A19-FEF2ED5D07EC}"/>
          </ac:spMkLst>
        </pc:spChg>
      </pc:sldChg>
      <pc:sldChg chg="modSp add ord">
        <pc:chgData name="Tiago Beltrao Lacerda" userId="a6cfa6f6-6314-4baf-b142-94e6e4254abd" providerId="ADAL" clId="{36AE7B0E-92B5-4404-90EA-DE4005CFBB37}" dt="2022-04-30T16:15:49.824" v="14592" actId="20577"/>
        <pc:sldMkLst>
          <pc:docMk/>
          <pc:sldMk cId="731158005" sldId="1919"/>
        </pc:sldMkLst>
        <pc:spChg chg="mod">
          <ac:chgData name="Tiago Beltrao Lacerda" userId="a6cfa6f6-6314-4baf-b142-94e6e4254abd" providerId="ADAL" clId="{36AE7B0E-92B5-4404-90EA-DE4005CFBB37}" dt="2022-04-29T16:37:10.739" v="9912" actId="20577"/>
          <ac:spMkLst>
            <pc:docMk/>
            <pc:sldMk cId="731158005" sldId="1919"/>
            <ac:spMk id="4" creationId="{CEDDC143-AF37-4D96-8A90-7744759C3A2F}"/>
          </ac:spMkLst>
        </pc:spChg>
        <pc:spChg chg="mod">
          <ac:chgData name="Tiago Beltrao Lacerda" userId="a6cfa6f6-6314-4baf-b142-94e6e4254abd" providerId="ADAL" clId="{36AE7B0E-92B5-4404-90EA-DE4005CFBB37}" dt="2022-04-30T16:15:49.824" v="14592" actId="20577"/>
          <ac:spMkLst>
            <pc:docMk/>
            <pc:sldMk cId="731158005" sldId="1919"/>
            <ac:spMk id="5" creationId="{D78F8580-B879-4CB5-91AD-15C34A290FB2}"/>
          </ac:spMkLst>
        </pc:spChg>
      </pc:sldChg>
      <pc:sldChg chg="addSp delSp modSp add">
        <pc:chgData name="Tiago Beltrao Lacerda" userId="a6cfa6f6-6314-4baf-b142-94e6e4254abd" providerId="ADAL" clId="{36AE7B0E-92B5-4404-90EA-DE4005CFBB37}" dt="2022-04-30T11:26:45.350" v="11792" actId="1076"/>
        <pc:sldMkLst>
          <pc:docMk/>
          <pc:sldMk cId="145354046" sldId="1920"/>
        </pc:sldMkLst>
        <pc:spChg chg="mod">
          <ac:chgData name="Tiago Beltrao Lacerda" userId="a6cfa6f6-6314-4baf-b142-94e6e4254abd" providerId="ADAL" clId="{36AE7B0E-92B5-4404-90EA-DE4005CFBB37}" dt="2022-04-29T21:23:33.131" v="11663" actId="6549"/>
          <ac:spMkLst>
            <pc:docMk/>
            <pc:sldMk cId="145354046" sldId="1920"/>
            <ac:spMk id="5" creationId="{D78F8580-B879-4CB5-91AD-15C34A290FB2}"/>
          </ac:spMkLst>
        </pc:spChg>
        <pc:spChg chg="del">
          <ac:chgData name="Tiago Beltrao Lacerda" userId="a6cfa6f6-6314-4baf-b142-94e6e4254abd" providerId="ADAL" clId="{36AE7B0E-92B5-4404-90EA-DE4005CFBB37}" dt="2022-04-29T17:19:21.518" v="11212" actId="478"/>
          <ac:spMkLst>
            <pc:docMk/>
            <pc:sldMk cId="145354046" sldId="1920"/>
            <ac:spMk id="7" creationId="{5D2D7673-7254-4680-9698-8A13AAABE559}"/>
          </ac:spMkLst>
        </pc:spChg>
        <pc:spChg chg="del">
          <ac:chgData name="Tiago Beltrao Lacerda" userId="a6cfa6f6-6314-4baf-b142-94e6e4254abd" providerId="ADAL" clId="{36AE7B0E-92B5-4404-90EA-DE4005CFBB37}" dt="2022-04-29T17:19:21.518" v="11212" actId="478"/>
          <ac:spMkLst>
            <pc:docMk/>
            <pc:sldMk cId="145354046" sldId="1920"/>
            <ac:spMk id="11" creationId="{B12E4984-ACE2-4111-AB7A-C860CB3EED91}"/>
          </ac:spMkLst>
        </pc:spChg>
        <pc:spChg chg="del">
          <ac:chgData name="Tiago Beltrao Lacerda" userId="a6cfa6f6-6314-4baf-b142-94e6e4254abd" providerId="ADAL" clId="{36AE7B0E-92B5-4404-90EA-DE4005CFBB37}" dt="2022-04-29T17:19:21.518" v="11212" actId="478"/>
          <ac:spMkLst>
            <pc:docMk/>
            <pc:sldMk cId="145354046" sldId="1920"/>
            <ac:spMk id="12" creationId="{F43985B2-8F63-43A2-AA38-CF7740CE4856}"/>
          </ac:spMkLst>
        </pc:spChg>
        <pc:spChg chg="del">
          <ac:chgData name="Tiago Beltrao Lacerda" userId="a6cfa6f6-6314-4baf-b142-94e6e4254abd" providerId="ADAL" clId="{36AE7B0E-92B5-4404-90EA-DE4005CFBB37}" dt="2022-04-29T17:19:21.518" v="11212" actId="478"/>
          <ac:spMkLst>
            <pc:docMk/>
            <pc:sldMk cId="145354046" sldId="1920"/>
            <ac:spMk id="16" creationId="{13389FA0-6958-42D5-B8D9-D41197FFE0E8}"/>
          </ac:spMkLst>
        </pc:spChg>
        <pc:graphicFrameChg chg="add del">
          <ac:chgData name="Tiago Beltrao Lacerda" userId="a6cfa6f6-6314-4baf-b142-94e6e4254abd" providerId="ADAL" clId="{36AE7B0E-92B5-4404-90EA-DE4005CFBB37}" dt="2022-04-29T17:19:51.574" v="11315"/>
          <ac:graphicFrameMkLst>
            <pc:docMk/>
            <pc:sldMk cId="145354046" sldId="1920"/>
            <ac:graphicFrameMk id="6" creationId="{0A17F570-231C-452A-B1BF-C224D2265E4C}"/>
          </ac:graphicFrameMkLst>
        </pc:graphicFrameChg>
        <pc:graphicFrameChg chg="del">
          <ac:chgData name="Tiago Beltrao Lacerda" userId="a6cfa6f6-6314-4baf-b142-94e6e4254abd" providerId="ADAL" clId="{36AE7B0E-92B5-4404-90EA-DE4005CFBB37}" dt="2022-04-29T17:19:21.518" v="11212" actId="478"/>
          <ac:graphicFrameMkLst>
            <pc:docMk/>
            <pc:sldMk cId="145354046" sldId="1920"/>
            <ac:graphicFrameMk id="8" creationId="{FEF1EF4D-897A-43A0-8C6F-052C36E761DB}"/>
          </ac:graphicFrameMkLst>
        </pc:graphicFrameChg>
        <pc:graphicFrameChg chg="add mod">
          <ac:chgData name="Tiago Beltrao Lacerda" userId="a6cfa6f6-6314-4baf-b142-94e6e4254abd" providerId="ADAL" clId="{36AE7B0E-92B5-4404-90EA-DE4005CFBB37}" dt="2022-04-30T11:26:45.350" v="11792" actId="1076"/>
          <ac:graphicFrameMkLst>
            <pc:docMk/>
            <pc:sldMk cId="145354046" sldId="1920"/>
            <ac:graphicFrameMk id="9" creationId="{701442ED-086D-460C-B6A3-E592F3CF1E1E}"/>
          </ac:graphicFrameMkLst>
        </pc:graphicFrameChg>
        <pc:graphicFrameChg chg="del">
          <ac:chgData name="Tiago Beltrao Lacerda" userId="a6cfa6f6-6314-4baf-b142-94e6e4254abd" providerId="ADAL" clId="{36AE7B0E-92B5-4404-90EA-DE4005CFBB37}" dt="2022-04-29T17:19:21.518" v="11212" actId="478"/>
          <ac:graphicFrameMkLst>
            <pc:docMk/>
            <pc:sldMk cId="145354046" sldId="1920"/>
            <ac:graphicFrameMk id="15" creationId="{D5B95C1C-B6E9-4BD1-9290-29508E6DCD57}"/>
          </ac:graphicFrameMkLst>
        </pc:graphicFrameChg>
      </pc:sldChg>
      <pc:sldChg chg="addSp delSp modSp add del">
        <pc:chgData name="Tiago Beltrao Lacerda" userId="a6cfa6f6-6314-4baf-b142-94e6e4254abd" providerId="ADAL" clId="{36AE7B0E-92B5-4404-90EA-DE4005CFBB37}" dt="2022-04-29T16:55:56.919" v="10926" actId="2696"/>
        <pc:sldMkLst>
          <pc:docMk/>
          <pc:sldMk cId="337986160" sldId="1920"/>
        </pc:sldMkLst>
        <pc:spChg chg="mod">
          <ac:chgData name="Tiago Beltrao Lacerda" userId="a6cfa6f6-6314-4baf-b142-94e6e4254abd" providerId="ADAL" clId="{36AE7B0E-92B5-4404-90EA-DE4005CFBB37}" dt="2022-04-29T16:41:57.442" v="10900" actId="20577"/>
          <ac:spMkLst>
            <pc:docMk/>
            <pc:sldMk cId="337986160" sldId="1920"/>
            <ac:spMk id="4" creationId="{CEDDC143-AF37-4D96-8A90-7744759C3A2F}"/>
          </ac:spMkLst>
        </pc:spChg>
        <pc:spChg chg="del mod">
          <ac:chgData name="Tiago Beltrao Lacerda" userId="a6cfa6f6-6314-4baf-b142-94e6e4254abd" providerId="ADAL" clId="{36AE7B0E-92B5-4404-90EA-DE4005CFBB37}" dt="2022-04-29T16:41:58.332" v="10902"/>
          <ac:spMkLst>
            <pc:docMk/>
            <pc:sldMk cId="337986160" sldId="1920"/>
            <ac:spMk id="5" creationId="{D78F8580-B879-4CB5-91AD-15C34A290FB2}"/>
          </ac:spMkLst>
        </pc:spChg>
        <pc:graphicFrameChg chg="add mod modGraphic">
          <ac:chgData name="Tiago Beltrao Lacerda" userId="a6cfa6f6-6314-4baf-b142-94e6e4254abd" providerId="ADAL" clId="{36AE7B0E-92B5-4404-90EA-DE4005CFBB37}" dt="2022-04-29T16:55:04.181" v="10925" actId="207"/>
          <ac:graphicFrameMkLst>
            <pc:docMk/>
            <pc:sldMk cId="337986160" sldId="1920"/>
            <ac:graphicFrameMk id="9" creationId="{50899B34-80A5-4EA7-9F7B-1CA3AE2FC2EC}"/>
          </ac:graphicFrameMkLst>
        </pc:graphicFrameChg>
        <pc:picChg chg="add del mod">
          <ac:chgData name="Tiago Beltrao Lacerda" userId="a6cfa6f6-6314-4baf-b142-94e6e4254abd" providerId="ADAL" clId="{36AE7B0E-92B5-4404-90EA-DE4005CFBB37}" dt="2022-04-29T16:53:26.331" v="10908"/>
          <ac:picMkLst>
            <pc:docMk/>
            <pc:sldMk cId="337986160" sldId="1920"/>
            <ac:picMk id="6" creationId="{C17B1469-255E-43E1-B70E-548EA078C4E1}"/>
          </ac:picMkLst>
        </pc:picChg>
        <pc:picChg chg="add del">
          <ac:chgData name="Tiago Beltrao Lacerda" userId="a6cfa6f6-6314-4baf-b142-94e6e4254abd" providerId="ADAL" clId="{36AE7B0E-92B5-4404-90EA-DE4005CFBB37}" dt="2022-04-29T16:53:30.437" v="10910"/>
          <ac:picMkLst>
            <pc:docMk/>
            <pc:sldMk cId="337986160" sldId="1920"/>
            <ac:picMk id="7" creationId="{78DA2677-CF4E-42AA-B4AC-5030B9737082}"/>
          </ac:picMkLst>
        </pc:picChg>
        <pc:picChg chg="add del mod">
          <ac:chgData name="Tiago Beltrao Lacerda" userId="a6cfa6f6-6314-4baf-b142-94e6e4254abd" providerId="ADAL" clId="{36AE7B0E-92B5-4404-90EA-DE4005CFBB37}" dt="2022-04-29T16:53:41.973" v="10916" actId="478"/>
          <ac:picMkLst>
            <pc:docMk/>
            <pc:sldMk cId="337986160" sldId="1920"/>
            <ac:picMk id="8" creationId="{D77F08DA-7CA0-4A9A-9558-0CE7F164779B}"/>
          </ac:picMkLst>
        </pc:picChg>
      </pc:sldChg>
      <pc:sldChg chg="addSp delSp modSp add">
        <pc:chgData name="Tiago Beltrao Lacerda" userId="a6cfa6f6-6314-4baf-b142-94e6e4254abd" providerId="ADAL" clId="{36AE7B0E-92B5-4404-90EA-DE4005CFBB37}" dt="2022-05-01T08:59:57.719" v="15423" actId="20577"/>
        <pc:sldMkLst>
          <pc:docMk/>
          <pc:sldMk cId="2950164206" sldId="1921"/>
        </pc:sldMkLst>
        <pc:spChg chg="mod">
          <ac:chgData name="Tiago Beltrao Lacerda" userId="a6cfa6f6-6314-4baf-b142-94e6e4254abd" providerId="ADAL" clId="{36AE7B0E-92B5-4404-90EA-DE4005CFBB37}" dt="2022-05-01T08:59:57.719" v="15423" actId="20577"/>
          <ac:spMkLst>
            <pc:docMk/>
            <pc:sldMk cId="2950164206" sldId="1921"/>
            <ac:spMk id="5" creationId="{D78F8580-B879-4CB5-91AD-15C34A290FB2}"/>
          </ac:spMkLst>
        </pc:spChg>
        <pc:spChg chg="add mod">
          <ac:chgData name="Tiago Beltrao Lacerda" userId="a6cfa6f6-6314-4baf-b142-94e6e4254abd" providerId="ADAL" clId="{36AE7B0E-92B5-4404-90EA-DE4005CFBB37}" dt="2022-04-30T11:25:05.751" v="11770" actId="14100"/>
          <ac:spMkLst>
            <pc:docMk/>
            <pc:sldMk cId="2950164206" sldId="1921"/>
            <ac:spMk id="8" creationId="{BC17F731-6A29-461E-992A-63D2ABB2C36D}"/>
          </ac:spMkLst>
        </pc:spChg>
        <pc:graphicFrameChg chg="add del mod">
          <ac:chgData name="Tiago Beltrao Lacerda" userId="a6cfa6f6-6314-4baf-b142-94e6e4254abd" providerId="ADAL" clId="{36AE7B0E-92B5-4404-90EA-DE4005CFBB37}" dt="2022-04-30T11:24:27.717" v="11762" actId="478"/>
          <ac:graphicFrameMkLst>
            <pc:docMk/>
            <pc:sldMk cId="2950164206" sldId="1921"/>
            <ac:graphicFrameMk id="6" creationId="{5D01F0A4-40C6-4DA5-A8EA-202CB305B461}"/>
          </ac:graphicFrameMkLst>
        </pc:graphicFrameChg>
        <pc:graphicFrameChg chg="add mod">
          <ac:chgData name="Tiago Beltrao Lacerda" userId="a6cfa6f6-6314-4baf-b142-94e6e4254abd" providerId="ADAL" clId="{36AE7B0E-92B5-4404-90EA-DE4005CFBB37}" dt="2022-04-30T11:24:53.434" v="11766" actId="931"/>
          <ac:graphicFrameMkLst>
            <pc:docMk/>
            <pc:sldMk cId="2950164206" sldId="1921"/>
            <ac:graphicFrameMk id="7" creationId="{0C63E845-DE10-4BB1-8E72-D2B8FD999D8B}"/>
          </ac:graphicFrameMkLst>
        </pc:graphicFrameChg>
        <pc:graphicFrameChg chg="del">
          <ac:chgData name="Tiago Beltrao Lacerda" userId="a6cfa6f6-6314-4baf-b142-94e6e4254abd" providerId="ADAL" clId="{36AE7B0E-92B5-4404-90EA-DE4005CFBB37}" dt="2022-04-29T21:24:20.895" v="11728" actId="478"/>
          <ac:graphicFrameMkLst>
            <pc:docMk/>
            <pc:sldMk cId="2950164206" sldId="1921"/>
            <ac:graphicFrameMk id="9" creationId="{701442ED-086D-460C-B6A3-E592F3CF1E1E}"/>
          </ac:graphicFrameMkLst>
        </pc:graphicFrameChg>
      </pc:sldChg>
      <pc:sldChg chg="modSp add">
        <pc:chgData name="Tiago Beltrao Lacerda" userId="a6cfa6f6-6314-4baf-b142-94e6e4254abd" providerId="ADAL" clId="{36AE7B0E-92B5-4404-90EA-DE4005CFBB37}" dt="2022-04-30T16:14:08.369" v="14580" actId="20577"/>
        <pc:sldMkLst>
          <pc:docMk/>
          <pc:sldMk cId="3673639842" sldId="1922"/>
        </pc:sldMkLst>
        <pc:spChg chg="mod">
          <ac:chgData name="Tiago Beltrao Lacerda" userId="a6cfa6f6-6314-4baf-b142-94e6e4254abd" providerId="ADAL" clId="{36AE7B0E-92B5-4404-90EA-DE4005CFBB37}" dt="2022-04-30T16:14:08.369" v="14580" actId="20577"/>
          <ac:spMkLst>
            <pc:docMk/>
            <pc:sldMk cId="3673639842" sldId="1922"/>
            <ac:spMk id="4" creationId="{7D2A0724-410F-4504-9758-4F265BEC0F54}"/>
          </ac:spMkLst>
        </pc:spChg>
      </pc:sldChg>
      <pc:sldChg chg="addSp delSp modSp add">
        <pc:chgData name="Tiago Beltrao Lacerda" userId="a6cfa6f6-6314-4baf-b142-94e6e4254abd" providerId="ADAL" clId="{36AE7B0E-92B5-4404-90EA-DE4005CFBB37}" dt="2022-04-30T16:14:23.771" v="14586" actId="20577"/>
        <pc:sldMkLst>
          <pc:docMk/>
          <pc:sldMk cId="3307262059" sldId="1923"/>
        </pc:sldMkLst>
        <pc:spChg chg="mod">
          <ac:chgData name="Tiago Beltrao Lacerda" userId="a6cfa6f6-6314-4baf-b142-94e6e4254abd" providerId="ADAL" clId="{36AE7B0E-92B5-4404-90EA-DE4005CFBB37}" dt="2022-04-30T16:14:23.771" v="14586" actId="20577"/>
          <ac:spMkLst>
            <pc:docMk/>
            <pc:sldMk cId="3307262059" sldId="1923"/>
            <ac:spMk id="4" creationId="{CEDDC143-AF37-4D96-8A90-7744759C3A2F}"/>
          </ac:spMkLst>
        </pc:spChg>
        <pc:spChg chg="mod">
          <ac:chgData name="Tiago Beltrao Lacerda" userId="a6cfa6f6-6314-4baf-b142-94e6e4254abd" providerId="ADAL" clId="{36AE7B0E-92B5-4404-90EA-DE4005CFBB37}" dt="2022-04-30T14:23:54.294" v="14521" actId="20577"/>
          <ac:spMkLst>
            <pc:docMk/>
            <pc:sldMk cId="3307262059" sldId="1923"/>
            <ac:spMk id="5" creationId="{D78F8580-B879-4CB5-91AD-15C34A290FB2}"/>
          </ac:spMkLst>
        </pc:spChg>
        <pc:spChg chg="add del mod">
          <ac:chgData name="Tiago Beltrao Lacerda" userId="a6cfa6f6-6314-4baf-b142-94e6e4254abd" providerId="ADAL" clId="{36AE7B0E-92B5-4404-90EA-DE4005CFBB37}" dt="2022-04-30T11:33:15.575" v="12216" actId="478"/>
          <ac:spMkLst>
            <pc:docMk/>
            <pc:sldMk cId="3307262059" sldId="1923"/>
            <ac:spMk id="9" creationId="{0D977B95-FBE2-4E8B-8C54-D0C9BF52A17A}"/>
          </ac:spMkLst>
        </pc:spChg>
        <pc:spChg chg="add mod">
          <ac:chgData name="Tiago Beltrao Lacerda" userId="a6cfa6f6-6314-4baf-b142-94e6e4254abd" providerId="ADAL" clId="{36AE7B0E-92B5-4404-90EA-DE4005CFBB37}" dt="2022-04-30T11:34:42.998" v="12237" actId="1076"/>
          <ac:spMkLst>
            <pc:docMk/>
            <pc:sldMk cId="3307262059" sldId="1923"/>
            <ac:spMk id="11" creationId="{700E764C-6008-4A86-92BB-747D7B60E21D}"/>
          </ac:spMkLst>
        </pc:spChg>
        <pc:spChg chg="add mod">
          <ac:chgData name="Tiago Beltrao Lacerda" userId="a6cfa6f6-6314-4baf-b142-94e6e4254abd" providerId="ADAL" clId="{36AE7B0E-92B5-4404-90EA-DE4005CFBB37}" dt="2022-04-30T11:34:40.608" v="12236" actId="11529"/>
          <ac:spMkLst>
            <pc:docMk/>
            <pc:sldMk cId="3307262059" sldId="1923"/>
            <ac:spMk id="13" creationId="{D39440E9-4E9A-407E-9E47-B09F41DA1DAF}"/>
          </ac:spMkLst>
        </pc:spChg>
        <pc:spChg chg="add mod">
          <ac:chgData name="Tiago Beltrao Lacerda" userId="a6cfa6f6-6314-4baf-b142-94e6e4254abd" providerId="ADAL" clId="{36AE7B0E-92B5-4404-90EA-DE4005CFBB37}" dt="2022-04-30T11:34:51.310" v="12241" actId="20577"/>
          <ac:spMkLst>
            <pc:docMk/>
            <pc:sldMk cId="3307262059" sldId="1923"/>
            <ac:spMk id="14" creationId="{D5B4EE67-1DF9-425A-8157-D76C3885DAA4}"/>
          </ac:spMkLst>
        </pc:spChg>
        <pc:spChg chg="add mod">
          <ac:chgData name="Tiago Beltrao Lacerda" userId="a6cfa6f6-6314-4baf-b142-94e6e4254abd" providerId="ADAL" clId="{36AE7B0E-92B5-4404-90EA-DE4005CFBB37}" dt="2022-04-30T11:34:49.450" v="12239" actId="1076"/>
          <ac:spMkLst>
            <pc:docMk/>
            <pc:sldMk cId="3307262059" sldId="1923"/>
            <ac:spMk id="15" creationId="{1C7B49E9-EB22-43DD-B8F3-14F24CC11168}"/>
          </ac:spMkLst>
        </pc:spChg>
        <pc:spChg chg="add mod">
          <ac:chgData name="Tiago Beltrao Lacerda" userId="a6cfa6f6-6314-4baf-b142-94e6e4254abd" providerId="ADAL" clId="{36AE7B0E-92B5-4404-90EA-DE4005CFBB37}" dt="2022-04-30T11:36:35.939" v="12510" actId="1076"/>
          <ac:spMkLst>
            <pc:docMk/>
            <pc:sldMk cId="3307262059" sldId="1923"/>
            <ac:spMk id="16" creationId="{C27A749D-DDA5-4E67-BD09-4D74EB2A10F2}"/>
          </ac:spMkLst>
        </pc:spChg>
        <pc:spChg chg="add del">
          <ac:chgData name="Tiago Beltrao Lacerda" userId="a6cfa6f6-6314-4baf-b142-94e6e4254abd" providerId="ADAL" clId="{36AE7B0E-92B5-4404-90EA-DE4005CFBB37}" dt="2022-04-30T12:02:39.549" v="13510" actId="478"/>
          <ac:spMkLst>
            <pc:docMk/>
            <pc:sldMk cId="3307262059" sldId="1923"/>
            <ac:spMk id="17" creationId="{EA2BCC60-B600-4972-8D04-6C3AFC7B9FA2}"/>
          </ac:spMkLst>
        </pc:spChg>
        <pc:graphicFrameChg chg="add mod">
          <ac:chgData name="Tiago Beltrao Lacerda" userId="a6cfa6f6-6314-4baf-b142-94e6e4254abd" providerId="ADAL" clId="{36AE7B0E-92B5-4404-90EA-DE4005CFBB37}" dt="2022-04-30T11:33:57.836" v="12227"/>
          <ac:graphicFrameMkLst>
            <pc:docMk/>
            <pc:sldMk cId="3307262059" sldId="1923"/>
            <ac:graphicFrameMk id="6" creationId="{1CB71179-F034-4FFE-9EC4-4A4CF9CD5B49}"/>
          </ac:graphicFrameMkLst>
        </pc:graphicFrameChg>
        <pc:graphicFrameChg chg="add del mod">
          <ac:chgData name="Tiago Beltrao Lacerda" userId="a6cfa6f6-6314-4baf-b142-94e6e4254abd" providerId="ADAL" clId="{36AE7B0E-92B5-4404-90EA-DE4005CFBB37}" dt="2022-04-30T11:34:27.992" v="12234" actId="478"/>
          <ac:graphicFrameMkLst>
            <pc:docMk/>
            <pc:sldMk cId="3307262059" sldId="1923"/>
            <ac:graphicFrameMk id="12" creationId="{3AC8BB42-12AF-46F0-B7D5-4F070ECFBDE5}"/>
          </ac:graphicFrameMkLst>
        </pc:graphicFrameChg>
        <pc:cxnChg chg="add mod">
          <ac:chgData name="Tiago Beltrao Lacerda" userId="a6cfa6f6-6314-4baf-b142-94e6e4254abd" providerId="ADAL" clId="{36AE7B0E-92B5-4404-90EA-DE4005CFBB37}" dt="2022-04-30T11:33:18.301" v="12217" actId="14100"/>
          <ac:cxnSpMkLst>
            <pc:docMk/>
            <pc:sldMk cId="3307262059" sldId="1923"/>
            <ac:cxnSpMk id="8" creationId="{BA24153C-EAFA-4F88-B7F1-17E092BDA8D2}"/>
          </ac:cxnSpMkLst>
        </pc:cxnChg>
      </pc:sldChg>
      <pc:sldChg chg="addSp delSp modSp add">
        <pc:chgData name="Tiago Beltrao Lacerda" userId="a6cfa6f6-6314-4baf-b142-94e6e4254abd" providerId="ADAL" clId="{36AE7B0E-92B5-4404-90EA-DE4005CFBB37}" dt="2022-04-30T16:15:09.116" v="14588" actId="113"/>
        <pc:sldMkLst>
          <pc:docMk/>
          <pc:sldMk cId="1680448999" sldId="1924"/>
        </pc:sldMkLst>
        <pc:spChg chg="mod">
          <ac:chgData name="Tiago Beltrao Lacerda" userId="a6cfa6f6-6314-4baf-b142-94e6e4254abd" providerId="ADAL" clId="{36AE7B0E-92B5-4404-90EA-DE4005CFBB37}" dt="2022-04-30T16:15:09.116" v="14588" actId="113"/>
          <ac:spMkLst>
            <pc:docMk/>
            <pc:sldMk cId="1680448999" sldId="1924"/>
            <ac:spMk id="4" creationId="{CEDDC143-AF37-4D96-8A90-7744759C3A2F}"/>
          </ac:spMkLst>
        </pc:spChg>
        <pc:spChg chg="mod">
          <ac:chgData name="Tiago Beltrao Lacerda" userId="a6cfa6f6-6314-4baf-b142-94e6e4254abd" providerId="ADAL" clId="{36AE7B0E-92B5-4404-90EA-DE4005CFBB37}" dt="2022-04-30T14:24:59.952" v="14538" actId="20577"/>
          <ac:spMkLst>
            <pc:docMk/>
            <pc:sldMk cId="1680448999" sldId="1924"/>
            <ac:spMk id="5" creationId="{D78F8580-B879-4CB5-91AD-15C34A290FB2}"/>
          </ac:spMkLst>
        </pc:spChg>
        <pc:spChg chg="del mod">
          <ac:chgData name="Tiago Beltrao Lacerda" userId="a6cfa6f6-6314-4baf-b142-94e6e4254abd" providerId="ADAL" clId="{36AE7B0E-92B5-4404-90EA-DE4005CFBB37}" dt="2022-04-30T11:38:29.514" v="12795" actId="478"/>
          <ac:spMkLst>
            <pc:docMk/>
            <pc:sldMk cId="1680448999" sldId="1924"/>
            <ac:spMk id="11" creationId="{700E764C-6008-4A86-92BB-747D7B60E21D}"/>
          </ac:spMkLst>
        </pc:spChg>
        <pc:spChg chg="del mod">
          <ac:chgData name="Tiago Beltrao Lacerda" userId="a6cfa6f6-6314-4baf-b142-94e6e4254abd" providerId="ADAL" clId="{36AE7B0E-92B5-4404-90EA-DE4005CFBB37}" dt="2022-04-30T11:38:28.176" v="12794" actId="478"/>
          <ac:spMkLst>
            <pc:docMk/>
            <pc:sldMk cId="1680448999" sldId="1924"/>
            <ac:spMk id="13" creationId="{D39440E9-4E9A-407E-9E47-B09F41DA1DAF}"/>
          </ac:spMkLst>
        </pc:spChg>
        <pc:spChg chg="del mod">
          <ac:chgData name="Tiago Beltrao Lacerda" userId="a6cfa6f6-6314-4baf-b142-94e6e4254abd" providerId="ADAL" clId="{36AE7B0E-92B5-4404-90EA-DE4005CFBB37}" dt="2022-04-30T11:37:14.995" v="12601" actId="478"/>
          <ac:spMkLst>
            <pc:docMk/>
            <pc:sldMk cId="1680448999" sldId="1924"/>
            <ac:spMk id="14" creationId="{D5B4EE67-1DF9-425A-8157-D76C3885DAA4}"/>
          </ac:spMkLst>
        </pc:spChg>
        <pc:spChg chg="del mod">
          <ac:chgData name="Tiago Beltrao Lacerda" userId="a6cfa6f6-6314-4baf-b142-94e6e4254abd" providerId="ADAL" clId="{36AE7B0E-92B5-4404-90EA-DE4005CFBB37}" dt="2022-04-30T11:37:13.092" v="12600" actId="478"/>
          <ac:spMkLst>
            <pc:docMk/>
            <pc:sldMk cId="1680448999" sldId="1924"/>
            <ac:spMk id="15" creationId="{1C7B49E9-EB22-43DD-B8F3-14F24CC11168}"/>
          </ac:spMkLst>
        </pc:spChg>
        <pc:spChg chg="del">
          <ac:chgData name="Tiago Beltrao Lacerda" userId="a6cfa6f6-6314-4baf-b142-94e6e4254abd" providerId="ADAL" clId="{36AE7B0E-92B5-4404-90EA-DE4005CFBB37}" dt="2022-04-30T11:37:00.374" v="12546" actId="478"/>
          <ac:spMkLst>
            <pc:docMk/>
            <pc:sldMk cId="1680448999" sldId="1924"/>
            <ac:spMk id="16" creationId="{C27A749D-DDA5-4E67-BD09-4D74EB2A10F2}"/>
          </ac:spMkLst>
        </pc:spChg>
        <pc:spChg chg="add mod">
          <ac:chgData name="Tiago Beltrao Lacerda" userId="a6cfa6f6-6314-4baf-b142-94e6e4254abd" providerId="ADAL" clId="{36AE7B0E-92B5-4404-90EA-DE4005CFBB37}" dt="2022-04-30T12:05:49.058" v="13666" actId="20577"/>
          <ac:spMkLst>
            <pc:docMk/>
            <pc:sldMk cId="1680448999" sldId="1924"/>
            <ac:spMk id="22" creationId="{BED12C9A-0D2F-4BA8-80C1-352EC8A8C945}"/>
          </ac:spMkLst>
        </pc:spChg>
        <pc:spChg chg="add mod">
          <ac:chgData name="Tiago Beltrao Lacerda" userId="a6cfa6f6-6314-4baf-b142-94e6e4254abd" providerId="ADAL" clId="{36AE7B0E-92B5-4404-90EA-DE4005CFBB37}" dt="2022-04-30T11:47:11.527" v="12964" actId="113"/>
          <ac:spMkLst>
            <pc:docMk/>
            <pc:sldMk cId="1680448999" sldId="1924"/>
            <ac:spMk id="23" creationId="{8605F80D-EAE8-4233-AA8D-436698C7A292}"/>
          </ac:spMkLst>
        </pc:spChg>
        <pc:spChg chg="add mod">
          <ac:chgData name="Tiago Beltrao Lacerda" userId="a6cfa6f6-6314-4baf-b142-94e6e4254abd" providerId="ADAL" clId="{36AE7B0E-92B5-4404-90EA-DE4005CFBB37}" dt="2022-04-30T11:54:23.587" v="13450" actId="1076"/>
          <ac:spMkLst>
            <pc:docMk/>
            <pc:sldMk cId="1680448999" sldId="1924"/>
            <ac:spMk id="30" creationId="{D54098F3-41AD-44B2-B811-3D56D6449B15}"/>
          </ac:spMkLst>
        </pc:spChg>
        <pc:graphicFrameChg chg="del mod">
          <ac:chgData name="Tiago Beltrao Lacerda" userId="a6cfa6f6-6314-4baf-b142-94e6e4254abd" providerId="ADAL" clId="{36AE7B0E-92B5-4404-90EA-DE4005CFBB37}" dt="2022-04-30T11:40:55.444" v="12796" actId="478"/>
          <ac:graphicFrameMkLst>
            <pc:docMk/>
            <pc:sldMk cId="1680448999" sldId="1924"/>
            <ac:graphicFrameMk id="6" creationId="{1CB71179-F034-4FFE-9EC4-4A4CF9CD5B49}"/>
          </ac:graphicFrameMkLst>
        </pc:graphicFrameChg>
        <pc:graphicFrameChg chg="add mod">
          <ac:chgData name="Tiago Beltrao Lacerda" userId="a6cfa6f6-6314-4baf-b142-94e6e4254abd" providerId="ADAL" clId="{36AE7B0E-92B5-4404-90EA-DE4005CFBB37}" dt="2022-04-30T11:41:12.356" v="12802" actId="1076"/>
          <ac:graphicFrameMkLst>
            <pc:docMk/>
            <pc:sldMk cId="1680448999" sldId="1924"/>
            <ac:graphicFrameMk id="7" creationId="{22FC93B8-897A-4E79-A611-6D8215930A40}"/>
          </ac:graphicFrameMkLst>
        </pc:graphicFrameChg>
        <pc:graphicFrameChg chg="add del mod">
          <ac:chgData name="Tiago Beltrao Lacerda" userId="a6cfa6f6-6314-4baf-b142-94e6e4254abd" providerId="ADAL" clId="{36AE7B0E-92B5-4404-90EA-DE4005CFBB37}" dt="2022-04-30T11:45:11.112" v="12806" actId="478"/>
          <ac:graphicFrameMkLst>
            <pc:docMk/>
            <pc:sldMk cId="1680448999" sldId="1924"/>
            <ac:graphicFrameMk id="10" creationId="{54E45CEB-2B2F-438F-9DD1-2A62F7B1000F}"/>
          </ac:graphicFrameMkLst>
        </pc:graphicFrameChg>
        <pc:graphicFrameChg chg="add del">
          <ac:chgData name="Tiago Beltrao Lacerda" userId="a6cfa6f6-6314-4baf-b142-94e6e4254abd" providerId="ADAL" clId="{36AE7B0E-92B5-4404-90EA-DE4005CFBB37}" dt="2022-04-30T11:45:19.455" v="12808"/>
          <ac:graphicFrameMkLst>
            <pc:docMk/>
            <pc:sldMk cId="1680448999" sldId="1924"/>
            <ac:graphicFrameMk id="12" creationId="{804EF3EE-CBCF-4495-9F18-82D7C2EA18CB}"/>
          </ac:graphicFrameMkLst>
        </pc:graphicFrameChg>
        <pc:graphicFrameChg chg="add mod">
          <ac:chgData name="Tiago Beltrao Lacerda" userId="a6cfa6f6-6314-4baf-b142-94e6e4254abd" providerId="ADAL" clId="{36AE7B0E-92B5-4404-90EA-DE4005CFBB37}" dt="2022-04-30T11:45:26.507" v="12810" actId="1076"/>
          <ac:graphicFrameMkLst>
            <pc:docMk/>
            <pc:sldMk cId="1680448999" sldId="1924"/>
            <ac:graphicFrameMk id="17" creationId="{30917EE1-D161-498B-9C38-53C18D3E30FB}"/>
          </ac:graphicFrameMkLst>
        </pc:graphicFrameChg>
        <pc:cxnChg chg="mod ord">
          <ac:chgData name="Tiago Beltrao Lacerda" userId="a6cfa6f6-6314-4baf-b142-94e6e4254abd" providerId="ADAL" clId="{36AE7B0E-92B5-4404-90EA-DE4005CFBB37}" dt="2022-04-30T11:41:15.811" v="12803" actId="14100"/>
          <ac:cxnSpMkLst>
            <pc:docMk/>
            <pc:sldMk cId="1680448999" sldId="1924"/>
            <ac:cxnSpMk id="8" creationId="{BA24153C-EAFA-4F88-B7F1-17E092BDA8D2}"/>
          </ac:cxnSpMkLst>
        </pc:cxnChg>
        <pc:cxnChg chg="add del mod">
          <ac:chgData name="Tiago Beltrao Lacerda" userId="a6cfa6f6-6314-4baf-b142-94e6e4254abd" providerId="ADAL" clId="{36AE7B0E-92B5-4404-90EA-DE4005CFBB37}" dt="2022-04-30T11:45:39.744" v="12813" actId="478"/>
          <ac:cxnSpMkLst>
            <pc:docMk/>
            <pc:sldMk cId="1680448999" sldId="1924"/>
            <ac:cxnSpMk id="19" creationId="{C64819B0-FE61-49AA-ACA3-5D8ED9D16597}"/>
          </ac:cxnSpMkLst>
        </pc:cxnChg>
        <pc:cxnChg chg="add mod">
          <ac:chgData name="Tiago Beltrao Lacerda" userId="a6cfa6f6-6314-4baf-b142-94e6e4254abd" providerId="ADAL" clId="{36AE7B0E-92B5-4404-90EA-DE4005CFBB37}" dt="2022-04-30T12:05:29.615" v="13598" actId="14100"/>
          <ac:cxnSpMkLst>
            <pc:docMk/>
            <pc:sldMk cId="1680448999" sldId="1924"/>
            <ac:cxnSpMk id="21" creationId="{9569529F-6D56-4B9E-8836-62C86EBC844B}"/>
          </ac:cxnSpMkLst>
        </pc:cxnChg>
        <pc:cxnChg chg="add mod">
          <ac:chgData name="Tiago Beltrao Lacerda" userId="a6cfa6f6-6314-4baf-b142-94e6e4254abd" providerId="ADAL" clId="{36AE7B0E-92B5-4404-90EA-DE4005CFBB37}" dt="2022-04-30T12:44:03.825" v="13672" actId="1035"/>
          <ac:cxnSpMkLst>
            <pc:docMk/>
            <pc:sldMk cId="1680448999" sldId="1924"/>
            <ac:cxnSpMk id="25" creationId="{20D998AD-A788-4B93-8E2B-0893C165993F}"/>
          </ac:cxnSpMkLst>
        </pc:cxnChg>
        <pc:cxnChg chg="add mod">
          <ac:chgData name="Tiago Beltrao Lacerda" userId="a6cfa6f6-6314-4baf-b142-94e6e4254abd" providerId="ADAL" clId="{36AE7B0E-92B5-4404-90EA-DE4005CFBB37}" dt="2022-04-30T11:47:00.036" v="12963" actId="1076"/>
          <ac:cxnSpMkLst>
            <pc:docMk/>
            <pc:sldMk cId="1680448999" sldId="1924"/>
            <ac:cxnSpMk id="26" creationId="{7CD2D6DC-37F6-4836-B4CA-CC14234111D8}"/>
          </ac:cxnSpMkLst>
        </pc:cxnChg>
        <pc:cxnChg chg="add mod">
          <ac:chgData name="Tiago Beltrao Lacerda" userId="a6cfa6f6-6314-4baf-b142-94e6e4254abd" providerId="ADAL" clId="{36AE7B0E-92B5-4404-90EA-DE4005CFBB37}" dt="2022-04-30T11:53:45.197" v="13363" actId="14100"/>
          <ac:cxnSpMkLst>
            <pc:docMk/>
            <pc:sldMk cId="1680448999" sldId="1924"/>
            <ac:cxnSpMk id="28" creationId="{9C2BBD34-E051-4198-BB37-73FF4AEC0EDD}"/>
          </ac:cxnSpMkLst>
        </pc:cxnChg>
      </pc:sldChg>
      <pc:sldChg chg="modSp add del">
        <pc:chgData name="Tiago Beltrao Lacerda" userId="a6cfa6f6-6314-4baf-b142-94e6e4254abd" providerId="ADAL" clId="{36AE7B0E-92B5-4404-90EA-DE4005CFBB37}" dt="2022-04-30T11:50:03.290" v="13359" actId="2696"/>
        <pc:sldMkLst>
          <pc:docMk/>
          <pc:sldMk cId="1091246485" sldId="1925"/>
        </pc:sldMkLst>
        <pc:spChg chg="mod">
          <ac:chgData name="Tiago Beltrao Lacerda" userId="a6cfa6f6-6314-4baf-b142-94e6e4254abd" providerId="ADAL" clId="{36AE7B0E-92B5-4404-90EA-DE4005CFBB37}" dt="2022-04-30T11:48:41.560" v="13214" actId="20577"/>
          <ac:spMkLst>
            <pc:docMk/>
            <pc:sldMk cId="1091246485" sldId="1925"/>
            <ac:spMk id="4" creationId="{7D2A0724-410F-4504-9758-4F265BEC0F54}"/>
          </ac:spMkLst>
        </pc:spChg>
      </pc:sldChg>
      <pc:sldChg chg="delSp modSp add">
        <pc:chgData name="Tiago Beltrao Lacerda" userId="a6cfa6f6-6314-4baf-b142-94e6e4254abd" providerId="ADAL" clId="{36AE7B0E-92B5-4404-90EA-DE4005CFBB37}" dt="2022-04-30T13:59:37.081" v="13865" actId="123"/>
        <pc:sldMkLst>
          <pc:docMk/>
          <pc:sldMk cId="1481085546" sldId="1925"/>
        </pc:sldMkLst>
        <pc:spChg chg="mod">
          <ac:chgData name="Tiago Beltrao Lacerda" userId="a6cfa6f6-6314-4baf-b142-94e6e4254abd" providerId="ADAL" clId="{36AE7B0E-92B5-4404-90EA-DE4005CFBB37}" dt="2022-04-30T13:59:37.081" v="13865" actId="123"/>
          <ac:spMkLst>
            <pc:docMk/>
            <pc:sldMk cId="1481085546" sldId="1925"/>
            <ac:spMk id="4" creationId="{CEDDC143-AF37-4D96-8A90-7744759C3A2F}"/>
          </ac:spMkLst>
        </pc:spChg>
        <pc:spChg chg="del">
          <ac:chgData name="Tiago Beltrao Lacerda" userId="a6cfa6f6-6314-4baf-b142-94e6e4254abd" providerId="ADAL" clId="{36AE7B0E-92B5-4404-90EA-DE4005CFBB37}" dt="2022-04-30T13:58:03.524" v="13674" actId="478"/>
          <ac:spMkLst>
            <pc:docMk/>
            <pc:sldMk cId="1481085546" sldId="1925"/>
            <ac:spMk id="5" creationId="{D78F8580-B879-4CB5-91AD-15C34A290FB2}"/>
          </ac:spMkLst>
        </pc:spChg>
        <pc:spChg chg="del">
          <ac:chgData name="Tiago Beltrao Lacerda" userId="a6cfa6f6-6314-4baf-b142-94e6e4254abd" providerId="ADAL" clId="{36AE7B0E-92B5-4404-90EA-DE4005CFBB37}" dt="2022-04-30T13:58:07.213" v="13676" actId="478"/>
          <ac:spMkLst>
            <pc:docMk/>
            <pc:sldMk cId="1481085546" sldId="1925"/>
            <ac:spMk id="11" creationId="{700E764C-6008-4A86-92BB-747D7B60E21D}"/>
          </ac:spMkLst>
        </pc:spChg>
        <pc:spChg chg="del">
          <ac:chgData name="Tiago Beltrao Lacerda" userId="a6cfa6f6-6314-4baf-b142-94e6e4254abd" providerId="ADAL" clId="{36AE7B0E-92B5-4404-90EA-DE4005CFBB37}" dt="2022-04-30T13:58:07.213" v="13676" actId="478"/>
          <ac:spMkLst>
            <pc:docMk/>
            <pc:sldMk cId="1481085546" sldId="1925"/>
            <ac:spMk id="13" creationId="{D39440E9-4E9A-407E-9E47-B09F41DA1DAF}"/>
          </ac:spMkLst>
        </pc:spChg>
        <pc:spChg chg="del">
          <ac:chgData name="Tiago Beltrao Lacerda" userId="a6cfa6f6-6314-4baf-b142-94e6e4254abd" providerId="ADAL" clId="{36AE7B0E-92B5-4404-90EA-DE4005CFBB37}" dt="2022-04-30T13:58:07.213" v="13676" actId="478"/>
          <ac:spMkLst>
            <pc:docMk/>
            <pc:sldMk cId="1481085546" sldId="1925"/>
            <ac:spMk id="14" creationId="{D5B4EE67-1DF9-425A-8157-D76C3885DAA4}"/>
          </ac:spMkLst>
        </pc:spChg>
        <pc:spChg chg="del">
          <ac:chgData name="Tiago Beltrao Lacerda" userId="a6cfa6f6-6314-4baf-b142-94e6e4254abd" providerId="ADAL" clId="{36AE7B0E-92B5-4404-90EA-DE4005CFBB37}" dt="2022-04-30T13:58:07.213" v="13676" actId="478"/>
          <ac:spMkLst>
            <pc:docMk/>
            <pc:sldMk cId="1481085546" sldId="1925"/>
            <ac:spMk id="15" creationId="{1C7B49E9-EB22-43DD-B8F3-14F24CC11168}"/>
          </ac:spMkLst>
        </pc:spChg>
        <pc:spChg chg="del">
          <ac:chgData name="Tiago Beltrao Lacerda" userId="a6cfa6f6-6314-4baf-b142-94e6e4254abd" providerId="ADAL" clId="{36AE7B0E-92B5-4404-90EA-DE4005CFBB37}" dt="2022-04-30T13:58:07.213" v="13676" actId="478"/>
          <ac:spMkLst>
            <pc:docMk/>
            <pc:sldMk cId="1481085546" sldId="1925"/>
            <ac:spMk id="16" creationId="{C27A749D-DDA5-4E67-BD09-4D74EB2A10F2}"/>
          </ac:spMkLst>
        </pc:spChg>
        <pc:graphicFrameChg chg="del">
          <ac:chgData name="Tiago Beltrao Lacerda" userId="a6cfa6f6-6314-4baf-b142-94e6e4254abd" providerId="ADAL" clId="{36AE7B0E-92B5-4404-90EA-DE4005CFBB37}" dt="2022-04-30T13:58:04.088" v="13675" actId="478"/>
          <ac:graphicFrameMkLst>
            <pc:docMk/>
            <pc:sldMk cId="1481085546" sldId="1925"/>
            <ac:graphicFrameMk id="6" creationId="{1CB71179-F034-4FFE-9EC4-4A4CF9CD5B49}"/>
          </ac:graphicFrameMkLst>
        </pc:graphicFrameChg>
        <pc:cxnChg chg="del">
          <ac:chgData name="Tiago Beltrao Lacerda" userId="a6cfa6f6-6314-4baf-b142-94e6e4254abd" providerId="ADAL" clId="{36AE7B0E-92B5-4404-90EA-DE4005CFBB37}" dt="2022-04-30T13:58:07.213" v="13676" actId="478"/>
          <ac:cxnSpMkLst>
            <pc:docMk/>
            <pc:sldMk cId="1481085546" sldId="1925"/>
            <ac:cxnSpMk id="8" creationId="{BA24153C-EAFA-4F88-B7F1-17E092BDA8D2}"/>
          </ac:cxnSpMkLst>
        </pc:cxnChg>
      </pc:sldChg>
      <pc:sldChg chg="addSp delSp modSp add">
        <pc:chgData name="Tiago Beltrao Lacerda" userId="a6cfa6f6-6314-4baf-b142-94e6e4254abd" providerId="ADAL" clId="{36AE7B0E-92B5-4404-90EA-DE4005CFBB37}" dt="2022-04-30T19:08:10.084" v="14901" actId="403"/>
        <pc:sldMkLst>
          <pc:docMk/>
          <pc:sldMk cId="1989611868" sldId="1926"/>
        </pc:sldMkLst>
        <pc:spChg chg="mod">
          <ac:chgData name="Tiago Beltrao Lacerda" userId="a6cfa6f6-6314-4baf-b142-94e6e4254abd" providerId="ADAL" clId="{36AE7B0E-92B5-4404-90EA-DE4005CFBB37}" dt="2022-04-30T19:08:10.084" v="14901" actId="403"/>
          <ac:spMkLst>
            <pc:docMk/>
            <pc:sldMk cId="1989611868" sldId="1926"/>
            <ac:spMk id="4" creationId="{CEDDC143-AF37-4D96-8A90-7744759C3A2F}"/>
          </ac:spMkLst>
        </pc:spChg>
        <pc:spChg chg="add mod">
          <ac:chgData name="Tiago Beltrao Lacerda" userId="a6cfa6f6-6314-4baf-b142-94e6e4254abd" providerId="ADAL" clId="{36AE7B0E-92B5-4404-90EA-DE4005CFBB37}" dt="2022-04-30T19:07:58.264" v="14898" actId="313"/>
          <ac:spMkLst>
            <pc:docMk/>
            <pc:sldMk cId="1989611868" sldId="1926"/>
            <ac:spMk id="15" creationId="{49D16381-0666-4BB4-BCD0-0F69CF3D134C}"/>
          </ac:spMkLst>
        </pc:spChg>
        <pc:picChg chg="add del mod">
          <ac:chgData name="Tiago Beltrao Lacerda" userId="a6cfa6f6-6314-4baf-b142-94e6e4254abd" providerId="ADAL" clId="{36AE7B0E-92B5-4404-90EA-DE4005CFBB37}" dt="2022-04-30T19:02:16.785" v="14639" actId="478"/>
          <ac:picMkLst>
            <pc:docMk/>
            <pc:sldMk cId="1989611868" sldId="1926"/>
            <ac:picMk id="6" creationId="{62799205-96C3-4D7D-9EC7-2F622D668C73}"/>
          </ac:picMkLst>
        </pc:picChg>
        <pc:picChg chg="add del mod modCrop">
          <ac:chgData name="Tiago Beltrao Lacerda" userId="a6cfa6f6-6314-4baf-b142-94e6e4254abd" providerId="ADAL" clId="{36AE7B0E-92B5-4404-90EA-DE4005CFBB37}" dt="2022-04-30T19:04:11.321" v="14656" actId="478"/>
          <ac:picMkLst>
            <pc:docMk/>
            <pc:sldMk cId="1989611868" sldId="1926"/>
            <ac:picMk id="10" creationId="{C4034C25-3E2A-40F8-96B0-BB1B953118A8}"/>
          </ac:picMkLst>
        </pc:picChg>
        <pc:picChg chg="add mod">
          <ac:chgData name="Tiago Beltrao Lacerda" userId="a6cfa6f6-6314-4baf-b142-94e6e4254abd" providerId="ADAL" clId="{36AE7B0E-92B5-4404-90EA-DE4005CFBB37}" dt="2022-04-30T19:06:55.016" v="14728" actId="1035"/>
          <ac:picMkLst>
            <pc:docMk/>
            <pc:sldMk cId="1989611868" sldId="1926"/>
            <ac:picMk id="12" creationId="{408C1FA8-8F97-427B-9BE8-6C07B8C94609}"/>
          </ac:picMkLst>
        </pc:picChg>
        <pc:picChg chg="add mod">
          <ac:chgData name="Tiago Beltrao Lacerda" userId="a6cfa6f6-6314-4baf-b142-94e6e4254abd" providerId="ADAL" clId="{36AE7B0E-92B5-4404-90EA-DE4005CFBB37}" dt="2022-04-30T19:06:55.016" v="14728" actId="1035"/>
          <ac:picMkLst>
            <pc:docMk/>
            <pc:sldMk cId="1989611868" sldId="1926"/>
            <ac:picMk id="13" creationId="{7AF8676A-0201-4FC1-B823-B7581C6AF0EF}"/>
          </ac:picMkLst>
        </pc:picChg>
        <pc:picChg chg="add mod">
          <ac:chgData name="Tiago Beltrao Lacerda" userId="a6cfa6f6-6314-4baf-b142-94e6e4254abd" providerId="ADAL" clId="{36AE7B0E-92B5-4404-90EA-DE4005CFBB37}" dt="2022-04-30T19:06:55.016" v="14728" actId="1035"/>
          <ac:picMkLst>
            <pc:docMk/>
            <pc:sldMk cId="1989611868" sldId="1926"/>
            <ac:picMk id="14" creationId="{7E4C112A-C229-47A2-9E86-BE0064F0A0CD}"/>
          </ac:picMkLst>
        </pc:picChg>
      </pc:sldChg>
      <pc:sldChg chg="addSp delSp modSp add">
        <pc:chgData name="Tiago Beltrao Lacerda" userId="a6cfa6f6-6314-4baf-b142-94e6e4254abd" providerId="ADAL" clId="{36AE7B0E-92B5-4404-90EA-DE4005CFBB37}" dt="2022-04-30T21:28:13.833" v="15102" actId="1076"/>
        <pc:sldMkLst>
          <pc:docMk/>
          <pc:sldMk cId="1760288059" sldId="1927"/>
        </pc:sldMkLst>
        <pc:spChg chg="mod">
          <ac:chgData name="Tiago Beltrao Lacerda" userId="a6cfa6f6-6314-4baf-b142-94e6e4254abd" providerId="ADAL" clId="{36AE7B0E-92B5-4404-90EA-DE4005CFBB37}" dt="2022-04-30T21:24:13.506" v="15067" actId="20577"/>
          <ac:spMkLst>
            <pc:docMk/>
            <pc:sldMk cId="1760288059" sldId="1927"/>
            <ac:spMk id="4" creationId="{CEDDC143-AF37-4D96-8A90-7744759C3A2F}"/>
          </ac:spMkLst>
        </pc:spChg>
        <pc:spChg chg="del">
          <ac:chgData name="Tiago Beltrao Lacerda" userId="a6cfa6f6-6314-4baf-b142-94e6e4254abd" providerId="ADAL" clId="{36AE7B0E-92B5-4404-90EA-DE4005CFBB37}" dt="2022-04-30T19:09:59.311" v="14983" actId="478"/>
          <ac:spMkLst>
            <pc:docMk/>
            <pc:sldMk cId="1760288059" sldId="1927"/>
            <ac:spMk id="5" creationId="{D78F8580-B879-4CB5-91AD-15C34A290FB2}"/>
          </ac:spMkLst>
        </pc:spChg>
        <pc:spChg chg="add del mod">
          <ac:chgData name="Tiago Beltrao Lacerda" userId="a6cfa6f6-6314-4baf-b142-94e6e4254abd" providerId="ADAL" clId="{36AE7B0E-92B5-4404-90EA-DE4005CFBB37}" dt="2022-04-30T21:26:11.857" v="15091" actId="478"/>
          <ac:spMkLst>
            <pc:docMk/>
            <pc:sldMk cId="1760288059" sldId="1927"/>
            <ac:spMk id="9" creationId="{CDCCD859-5636-4E5F-B91D-EEF11E00FE94}"/>
          </ac:spMkLst>
        </pc:spChg>
        <pc:spChg chg="add mod">
          <ac:chgData name="Tiago Beltrao Lacerda" userId="a6cfa6f6-6314-4baf-b142-94e6e4254abd" providerId="ADAL" clId="{36AE7B0E-92B5-4404-90EA-DE4005CFBB37}" dt="2022-04-30T21:26:18.491" v="15093" actId="1076"/>
          <ac:spMkLst>
            <pc:docMk/>
            <pc:sldMk cId="1760288059" sldId="1927"/>
            <ac:spMk id="19" creationId="{DE142E53-0D22-4381-A51C-67E8DD29CFA8}"/>
          </ac:spMkLst>
        </pc:spChg>
        <pc:spChg chg="del">
          <ac:chgData name="Tiago Beltrao Lacerda" userId="a6cfa6f6-6314-4baf-b142-94e6e4254abd" providerId="ADAL" clId="{36AE7B0E-92B5-4404-90EA-DE4005CFBB37}" dt="2022-04-30T19:09:56.478" v="14981" actId="478"/>
          <ac:spMkLst>
            <pc:docMk/>
            <pc:sldMk cId="1760288059" sldId="1927"/>
            <ac:spMk id="22" creationId="{BED12C9A-0D2F-4BA8-80C1-352EC8A8C945}"/>
          </ac:spMkLst>
        </pc:spChg>
        <pc:spChg chg="del">
          <ac:chgData name="Tiago Beltrao Lacerda" userId="a6cfa6f6-6314-4baf-b142-94e6e4254abd" providerId="ADAL" clId="{36AE7B0E-92B5-4404-90EA-DE4005CFBB37}" dt="2022-04-30T19:09:11.957" v="14921" actId="478"/>
          <ac:spMkLst>
            <pc:docMk/>
            <pc:sldMk cId="1760288059" sldId="1927"/>
            <ac:spMk id="23" creationId="{8605F80D-EAE8-4233-AA8D-436698C7A292}"/>
          </ac:spMkLst>
        </pc:spChg>
        <pc:spChg chg="del mod">
          <ac:chgData name="Tiago Beltrao Lacerda" userId="a6cfa6f6-6314-4baf-b142-94e6e4254abd" providerId="ADAL" clId="{36AE7B0E-92B5-4404-90EA-DE4005CFBB37}" dt="2022-04-30T21:26:15.213" v="15092" actId="478"/>
          <ac:spMkLst>
            <pc:docMk/>
            <pc:sldMk cId="1760288059" sldId="1927"/>
            <ac:spMk id="30" creationId="{D54098F3-41AD-44B2-B811-3D56D6449B15}"/>
          </ac:spMkLst>
        </pc:spChg>
        <pc:graphicFrameChg chg="del">
          <ac:chgData name="Tiago Beltrao Lacerda" userId="a6cfa6f6-6314-4baf-b142-94e6e4254abd" providerId="ADAL" clId="{36AE7B0E-92B5-4404-90EA-DE4005CFBB37}" dt="2022-04-30T19:09:11.957" v="14921" actId="478"/>
          <ac:graphicFrameMkLst>
            <pc:docMk/>
            <pc:sldMk cId="1760288059" sldId="1927"/>
            <ac:graphicFrameMk id="7" creationId="{22FC93B8-897A-4E79-A611-6D8215930A40}"/>
          </ac:graphicFrameMkLst>
        </pc:graphicFrameChg>
        <pc:graphicFrameChg chg="del">
          <ac:chgData name="Tiago Beltrao Lacerda" userId="a6cfa6f6-6314-4baf-b142-94e6e4254abd" providerId="ADAL" clId="{36AE7B0E-92B5-4404-90EA-DE4005CFBB37}" dt="2022-04-30T19:09:11.957" v="14921" actId="478"/>
          <ac:graphicFrameMkLst>
            <pc:docMk/>
            <pc:sldMk cId="1760288059" sldId="1927"/>
            <ac:graphicFrameMk id="17" creationId="{30917EE1-D161-498B-9C38-53C18D3E30FB}"/>
          </ac:graphicFrameMkLst>
        </pc:graphicFrameChg>
        <pc:picChg chg="add del mod">
          <ac:chgData name="Tiago Beltrao Lacerda" userId="a6cfa6f6-6314-4baf-b142-94e6e4254abd" providerId="ADAL" clId="{36AE7B0E-92B5-4404-90EA-DE4005CFBB37}" dt="2022-04-30T21:26:10.060" v="15090" actId="478"/>
          <ac:picMkLst>
            <pc:docMk/>
            <pc:sldMk cId="1760288059" sldId="1927"/>
            <ac:picMk id="6" creationId="{2B5A3639-6562-46B8-94D3-4D3147622FD9}"/>
          </ac:picMkLst>
        </pc:picChg>
        <pc:picChg chg="add del mod ord">
          <ac:chgData name="Tiago Beltrao Lacerda" userId="a6cfa6f6-6314-4baf-b142-94e6e4254abd" providerId="ADAL" clId="{36AE7B0E-92B5-4404-90EA-DE4005CFBB37}" dt="2022-04-30T21:28:13.833" v="15102" actId="1076"/>
          <ac:picMkLst>
            <pc:docMk/>
            <pc:sldMk cId="1760288059" sldId="1927"/>
            <ac:picMk id="10" creationId="{9BE3F8AD-FBAC-4BE8-B47B-CE9228AEC459}"/>
          </ac:picMkLst>
        </pc:picChg>
        <pc:picChg chg="add del mod">
          <ac:chgData name="Tiago Beltrao Lacerda" userId="a6cfa6f6-6314-4baf-b142-94e6e4254abd" providerId="ADAL" clId="{36AE7B0E-92B5-4404-90EA-DE4005CFBB37}" dt="2022-04-30T21:28:01.510" v="15095" actId="478"/>
          <ac:picMkLst>
            <pc:docMk/>
            <pc:sldMk cId="1760288059" sldId="1927"/>
            <ac:picMk id="11" creationId="{54584673-31C3-48D0-97DA-766472FFF2C4}"/>
          </ac:picMkLst>
        </pc:picChg>
        <pc:picChg chg="add del mod modCrop">
          <ac:chgData name="Tiago Beltrao Lacerda" userId="a6cfa6f6-6314-4baf-b142-94e6e4254abd" providerId="ADAL" clId="{36AE7B0E-92B5-4404-90EA-DE4005CFBB37}" dt="2022-04-30T21:25:58.868" v="15087"/>
          <ac:picMkLst>
            <pc:docMk/>
            <pc:sldMk cId="1760288059" sldId="1927"/>
            <ac:picMk id="12" creationId="{DD7D3900-5181-40D1-BBCA-44645420912E}"/>
          </ac:picMkLst>
        </pc:picChg>
        <pc:picChg chg="add mod">
          <ac:chgData name="Tiago Beltrao Lacerda" userId="a6cfa6f6-6314-4baf-b142-94e6e4254abd" providerId="ADAL" clId="{36AE7B0E-92B5-4404-90EA-DE4005CFBB37}" dt="2022-04-30T21:28:08.931" v="15100" actId="1076"/>
          <ac:picMkLst>
            <pc:docMk/>
            <pc:sldMk cId="1760288059" sldId="1927"/>
            <ac:picMk id="13" creationId="{DA66AF00-2228-46D5-A89C-83E55A3E1452}"/>
          </ac:picMkLst>
        </pc:picChg>
        <pc:cxnChg chg="del">
          <ac:chgData name="Tiago Beltrao Lacerda" userId="a6cfa6f6-6314-4baf-b142-94e6e4254abd" providerId="ADAL" clId="{36AE7B0E-92B5-4404-90EA-DE4005CFBB37}" dt="2022-04-30T19:09:11.957" v="14921" actId="478"/>
          <ac:cxnSpMkLst>
            <pc:docMk/>
            <pc:sldMk cId="1760288059" sldId="1927"/>
            <ac:cxnSpMk id="8" creationId="{BA24153C-EAFA-4F88-B7F1-17E092BDA8D2}"/>
          </ac:cxnSpMkLst>
        </pc:cxnChg>
        <pc:cxnChg chg="del">
          <ac:chgData name="Tiago Beltrao Lacerda" userId="a6cfa6f6-6314-4baf-b142-94e6e4254abd" providerId="ADAL" clId="{36AE7B0E-92B5-4404-90EA-DE4005CFBB37}" dt="2022-04-30T19:09:11.957" v="14921" actId="478"/>
          <ac:cxnSpMkLst>
            <pc:docMk/>
            <pc:sldMk cId="1760288059" sldId="1927"/>
            <ac:cxnSpMk id="21" creationId="{9569529F-6D56-4B9E-8836-62C86EBC844B}"/>
          </ac:cxnSpMkLst>
        </pc:cxnChg>
        <pc:cxnChg chg="del">
          <ac:chgData name="Tiago Beltrao Lacerda" userId="a6cfa6f6-6314-4baf-b142-94e6e4254abd" providerId="ADAL" clId="{36AE7B0E-92B5-4404-90EA-DE4005CFBB37}" dt="2022-04-30T19:09:13.492" v="14922" actId="478"/>
          <ac:cxnSpMkLst>
            <pc:docMk/>
            <pc:sldMk cId="1760288059" sldId="1927"/>
            <ac:cxnSpMk id="25" creationId="{20D998AD-A788-4B93-8E2B-0893C165993F}"/>
          </ac:cxnSpMkLst>
        </pc:cxnChg>
        <pc:cxnChg chg="del">
          <ac:chgData name="Tiago Beltrao Lacerda" userId="a6cfa6f6-6314-4baf-b142-94e6e4254abd" providerId="ADAL" clId="{36AE7B0E-92B5-4404-90EA-DE4005CFBB37}" dt="2022-04-30T19:09:58.312" v="14982" actId="478"/>
          <ac:cxnSpMkLst>
            <pc:docMk/>
            <pc:sldMk cId="1760288059" sldId="1927"/>
            <ac:cxnSpMk id="26" creationId="{7CD2D6DC-37F6-4836-B4CA-CC14234111D8}"/>
          </ac:cxnSpMkLst>
        </pc:cxnChg>
        <pc:cxnChg chg="del">
          <ac:chgData name="Tiago Beltrao Lacerda" userId="a6cfa6f6-6314-4baf-b142-94e6e4254abd" providerId="ADAL" clId="{36AE7B0E-92B5-4404-90EA-DE4005CFBB37}" dt="2022-04-30T19:09:14.698" v="14923" actId="478"/>
          <ac:cxnSpMkLst>
            <pc:docMk/>
            <pc:sldMk cId="1760288059" sldId="1927"/>
            <ac:cxnSpMk id="28" creationId="{9C2BBD34-E051-4198-BB37-73FF4AEC0EDD}"/>
          </ac:cxnSpMkLst>
        </pc:cxnChg>
      </pc:sldChg>
      <pc:sldChg chg="addSp delSp modSp add">
        <pc:chgData name="Tiago Beltrao Lacerda" userId="a6cfa6f6-6314-4baf-b142-94e6e4254abd" providerId="ADAL" clId="{36AE7B0E-92B5-4404-90EA-DE4005CFBB37}" dt="2022-04-30T21:46:06.223" v="15115" actId="478"/>
        <pc:sldMkLst>
          <pc:docMk/>
          <pc:sldMk cId="4012633286" sldId="1928"/>
        </pc:sldMkLst>
        <pc:spChg chg="mod">
          <ac:chgData name="Tiago Beltrao Lacerda" userId="a6cfa6f6-6314-4baf-b142-94e6e4254abd" providerId="ADAL" clId="{36AE7B0E-92B5-4404-90EA-DE4005CFBB37}" dt="2022-04-30T21:45:31.207" v="15111" actId="20577"/>
          <ac:spMkLst>
            <pc:docMk/>
            <pc:sldMk cId="4012633286" sldId="1928"/>
            <ac:spMk id="4" creationId="{CEDDC143-AF37-4D96-8A90-7744759C3A2F}"/>
          </ac:spMkLst>
        </pc:spChg>
        <pc:picChg chg="add mod">
          <ac:chgData name="Tiago Beltrao Lacerda" userId="a6cfa6f6-6314-4baf-b142-94e6e4254abd" providerId="ADAL" clId="{36AE7B0E-92B5-4404-90EA-DE4005CFBB37}" dt="2022-04-30T21:46:04.101" v="15114" actId="1076"/>
          <ac:picMkLst>
            <pc:docMk/>
            <pc:sldMk cId="4012633286" sldId="1928"/>
            <ac:picMk id="5" creationId="{440FD3F9-E930-4FB5-877B-0BDB729C6FFF}"/>
          </ac:picMkLst>
        </pc:picChg>
        <pc:picChg chg="del">
          <ac:chgData name="Tiago Beltrao Lacerda" userId="a6cfa6f6-6314-4baf-b142-94e6e4254abd" providerId="ADAL" clId="{36AE7B0E-92B5-4404-90EA-DE4005CFBB37}" dt="2022-04-30T21:46:01.844" v="15112" actId="478"/>
          <ac:picMkLst>
            <pc:docMk/>
            <pc:sldMk cId="4012633286" sldId="1928"/>
            <ac:picMk id="10" creationId="{9BE3F8AD-FBAC-4BE8-B47B-CE9228AEC459}"/>
          </ac:picMkLst>
        </pc:picChg>
        <pc:picChg chg="del">
          <ac:chgData name="Tiago Beltrao Lacerda" userId="a6cfa6f6-6314-4baf-b142-94e6e4254abd" providerId="ADAL" clId="{36AE7B0E-92B5-4404-90EA-DE4005CFBB37}" dt="2022-04-30T21:46:06.223" v="15115" actId="478"/>
          <ac:picMkLst>
            <pc:docMk/>
            <pc:sldMk cId="4012633286" sldId="1928"/>
            <ac:picMk id="13" creationId="{DA66AF00-2228-46D5-A89C-83E55A3E1452}"/>
          </ac:picMkLst>
        </pc:picChg>
      </pc:sldChg>
      <pc:sldChg chg="addSp delSp modSp add">
        <pc:chgData name="Tiago Beltrao Lacerda" userId="a6cfa6f6-6314-4baf-b142-94e6e4254abd" providerId="ADAL" clId="{36AE7B0E-92B5-4404-90EA-DE4005CFBB37}" dt="2022-05-01T14:11:13.768" v="16783" actId="20577"/>
        <pc:sldMkLst>
          <pc:docMk/>
          <pc:sldMk cId="41072942" sldId="1929"/>
        </pc:sldMkLst>
        <pc:spChg chg="mod">
          <ac:chgData name="Tiago Beltrao Lacerda" userId="a6cfa6f6-6314-4baf-b142-94e6e4254abd" providerId="ADAL" clId="{36AE7B0E-92B5-4404-90EA-DE4005CFBB37}" dt="2022-05-01T14:08:09.865" v="16239" actId="20577"/>
          <ac:spMkLst>
            <pc:docMk/>
            <pc:sldMk cId="41072942" sldId="1929"/>
            <ac:spMk id="4" creationId="{CEDDC143-AF37-4D96-8A90-7744759C3A2F}"/>
          </ac:spMkLst>
        </pc:spChg>
        <pc:spChg chg="add mod">
          <ac:chgData name="Tiago Beltrao Lacerda" userId="a6cfa6f6-6314-4baf-b142-94e6e4254abd" providerId="ADAL" clId="{36AE7B0E-92B5-4404-90EA-DE4005CFBB37}" dt="2022-05-01T14:11:13.768" v="16783" actId="20577"/>
          <ac:spMkLst>
            <pc:docMk/>
            <pc:sldMk cId="41072942" sldId="1929"/>
            <ac:spMk id="6" creationId="{2042EAEC-0D6F-4F83-831C-B71C5BC0817E}"/>
          </ac:spMkLst>
        </pc:spChg>
        <pc:picChg chg="del">
          <ac:chgData name="Tiago Beltrao Lacerda" userId="a6cfa6f6-6314-4baf-b142-94e6e4254abd" providerId="ADAL" clId="{36AE7B0E-92B5-4404-90EA-DE4005CFBB37}" dt="2022-05-01T08:52:15.680" v="15155" actId="478"/>
          <ac:picMkLst>
            <pc:docMk/>
            <pc:sldMk cId="41072942" sldId="1929"/>
            <ac:picMk id="5" creationId="{EA716DD9-A5AB-4DC1-A038-2CE00283D54F}"/>
          </ac:picMkLst>
        </pc:picChg>
      </pc:sldChg>
      <pc:sldChg chg="addSp delSp modSp add ord modTransition">
        <pc:chgData name="Tiago Beltrao Lacerda" userId="a6cfa6f6-6314-4baf-b142-94e6e4254abd" providerId="ADAL" clId="{36AE7B0E-92B5-4404-90EA-DE4005CFBB37}" dt="2022-05-01T14:04:14.986" v="15760"/>
        <pc:sldMkLst>
          <pc:docMk/>
          <pc:sldMk cId="1021246748" sldId="1930"/>
        </pc:sldMkLst>
        <pc:spChg chg="add mod">
          <ac:chgData name="Tiago Beltrao Lacerda" userId="a6cfa6f6-6314-4baf-b142-94e6e4254abd" providerId="ADAL" clId="{36AE7B0E-92B5-4404-90EA-DE4005CFBB37}" dt="2022-05-01T14:01:29.954" v="15548" actId="1076"/>
          <ac:spMkLst>
            <pc:docMk/>
            <pc:sldMk cId="1021246748" sldId="1930"/>
            <ac:spMk id="5" creationId="{5030264D-87ED-45B9-B9D8-0EA0EB3F1FC8}"/>
          </ac:spMkLst>
        </pc:spChg>
        <pc:spChg chg="add mod">
          <ac:chgData name="Tiago Beltrao Lacerda" userId="a6cfa6f6-6314-4baf-b142-94e6e4254abd" providerId="ADAL" clId="{36AE7B0E-92B5-4404-90EA-DE4005CFBB37}" dt="2022-05-01T14:01:41.342" v="15559" actId="122"/>
          <ac:spMkLst>
            <pc:docMk/>
            <pc:sldMk cId="1021246748" sldId="1930"/>
            <ac:spMk id="6" creationId="{246CEF3A-278A-4E58-AC5C-CA614DC9E729}"/>
          </ac:spMkLst>
        </pc:spChg>
        <pc:spChg chg="add mod">
          <ac:chgData name="Tiago Beltrao Lacerda" userId="a6cfa6f6-6314-4baf-b142-94e6e4254abd" providerId="ADAL" clId="{36AE7B0E-92B5-4404-90EA-DE4005CFBB37}" dt="2022-05-01T14:03:22.736" v="15746" actId="1037"/>
          <ac:spMkLst>
            <pc:docMk/>
            <pc:sldMk cId="1021246748" sldId="1930"/>
            <ac:spMk id="11" creationId="{1E1B1441-D98D-4515-BB09-0D4DE81B7A11}"/>
          </ac:spMkLst>
        </pc:spChg>
        <pc:spChg chg="del">
          <ac:chgData name="Tiago Beltrao Lacerda" userId="a6cfa6f6-6314-4baf-b142-94e6e4254abd" providerId="ADAL" clId="{36AE7B0E-92B5-4404-90EA-DE4005CFBB37}" dt="2022-05-01T14:01:09.171" v="15543" actId="478"/>
          <ac:spMkLst>
            <pc:docMk/>
            <pc:sldMk cId="1021246748" sldId="1930"/>
            <ac:spMk id="15" creationId="{49D16381-0666-4BB4-BCD0-0F69CF3D134C}"/>
          </ac:spMkLst>
        </pc:spChg>
        <pc:spChg chg="add mod">
          <ac:chgData name="Tiago Beltrao Lacerda" userId="a6cfa6f6-6314-4baf-b142-94e6e4254abd" providerId="ADAL" clId="{36AE7B0E-92B5-4404-90EA-DE4005CFBB37}" dt="2022-05-01T14:03:22.736" v="15746" actId="1037"/>
          <ac:spMkLst>
            <pc:docMk/>
            <pc:sldMk cId="1021246748" sldId="1930"/>
            <ac:spMk id="16" creationId="{7DDC518A-0D3A-4BF7-A260-A62F3274D9E9}"/>
          </ac:spMkLst>
        </pc:spChg>
        <pc:spChg chg="add mod">
          <ac:chgData name="Tiago Beltrao Lacerda" userId="a6cfa6f6-6314-4baf-b142-94e6e4254abd" providerId="ADAL" clId="{36AE7B0E-92B5-4404-90EA-DE4005CFBB37}" dt="2022-05-01T14:03:40.839" v="15751" actId="207"/>
          <ac:spMkLst>
            <pc:docMk/>
            <pc:sldMk cId="1021246748" sldId="1930"/>
            <ac:spMk id="17" creationId="{CFBB2971-7A7A-46BE-803B-A539D544E58D}"/>
          </ac:spMkLst>
        </pc:spChg>
        <pc:spChg chg="add mod">
          <ac:chgData name="Tiago Beltrao Lacerda" userId="a6cfa6f6-6314-4baf-b142-94e6e4254abd" providerId="ADAL" clId="{36AE7B0E-92B5-4404-90EA-DE4005CFBB37}" dt="2022-05-01T14:03:28.383" v="15748" actId="20577"/>
          <ac:spMkLst>
            <pc:docMk/>
            <pc:sldMk cId="1021246748" sldId="1930"/>
            <ac:spMk id="18" creationId="{630D9787-903A-4CB1-BD95-6D0E339F55A0}"/>
          </ac:spMkLst>
        </pc:spChg>
        <pc:spChg chg="add mod">
          <ac:chgData name="Tiago Beltrao Lacerda" userId="a6cfa6f6-6314-4baf-b142-94e6e4254abd" providerId="ADAL" clId="{36AE7B0E-92B5-4404-90EA-DE4005CFBB37}" dt="2022-05-01T14:03:47.790" v="15754" actId="14100"/>
          <ac:spMkLst>
            <pc:docMk/>
            <pc:sldMk cId="1021246748" sldId="1930"/>
            <ac:spMk id="20" creationId="{56AA90A7-3D42-41F9-B399-FB9366EFC3B7}"/>
          </ac:spMkLst>
        </pc:spChg>
        <pc:spChg chg="add mod">
          <ac:chgData name="Tiago Beltrao Lacerda" userId="a6cfa6f6-6314-4baf-b142-94e6e4254abd" providerId="ADAL" clId="{36AE7B0E-92B5-4404-90EA-DE4005CFBB37}" dt="2022-05-01T14:03:54.285" v="15756" actId="1076"/>
          <ac:spMkLst>
            <pc:docMk/>
            <pc:sldMk cId="1021246748" sldId="1930"/>
            <ac:spMk id="21" creationId="{7AAC1E9B-43B5-4CD2-958C-3C946C7AAFBF}"/>
          </ac:spMkLst>
        </pc:spChg>
        <pc:spChg chg="add mod">
          <ac:chgData name="Tiago Beltrao Lacerda" userId="a6cfa6f6-6314-4baf-b142-94e6e4254abd" providerId="ADAL" clId="{36AE7B0E-92B5-4404-90EA-DE4005CFBB37}" dt="2022-05-01T14:03:56.617" v="15758" actId="20577"/>
          <ac:spMkLst>
            <pc:docMk/>
            <pc:sldMk cId="1021246748" sldId="1930"/>
            <ac:spMk id="22" creationId="{B324AF56-F6F5-41A7-85DE-9989A8CE451D}"/>
          </ac:spMkLst>
        </pc:spChg>
        <pc:picChg chg="del">
          <ac:chgData name="Tiago Beltrao Lacerda" userId="a6cfa6f6-6314-4baf-b142-94e6e4254abd" providerId="ADAL" clId="{36AE7B0E-92B5-4404-90EA-DE4005CFBB37}" dt="2022-05-01T14:01:10.921" v="15544" actId="478"/>
          <ac:picMkLst>
            <pc:docMk/>
            <pc:sldMk cId="1021246748" sldId="1930"/>
            <ac:picMk id="12" creationId="{408C1FA8-8F97-427B-9BE8-6C07B8C94609}"/>
          </ac:picMkLst>
        </pc:picChg>
        <pc:picChg chg="del">
          <ac:chgData name="Tiago Beltrao Lacerda" userId="a6cfa6f6-6314-4baf-b142-94e6e4254abd" providerId="ADAL" clId="{36AE7B0E-92B5-4404-90EA-DE4005CFBB37}" dt="2022-05-01T14:01:09.171" v="15543" actId="478"/>
          <ac:picMkLst>
            <pc:docMk/>
            <pc:sldMk cId="1021246748" sldId="1930"/>
            <ac:picMk id="13" creationId="{7AF8676A-0201-4FC1-B823-B7581C6AF0EF}"/>
          </ac:picMkLst>
        </pc:picChg>
        <pc:picChg chg="del">
          <ac:chgData name="Tiago Beltrao Lacerda" userId="a6cfa6f6-6314-4baf-b142-94e6e4254abd" providerId="ADAL" clId="{36AE7B0E-92B5-4404-90EA-DE4005CFBB37}" dt="2022-05-01T14:01:09.171" v="15543" actId="478"/>
          <ac:picMkLst>
            <pc:docMk/>
            <pc:sldMk cId="1021246748" sldId="1930"/>
            <ac:picMk id="14" creationId="{7E4C112A-C229-47A2-9E86-BE0064F0A0CD}"/>
          </ac:picMkLst>
        </pc:picChg>
        <pc:cxnChg chg="add mod">
          <ac:chgData name="Tiago Beltrao Lacerda" userId="a6cfa6f6-6314-4baf-b142-94e6e4254abd" providerId="ADAL" clId="{36AE7B0E-92B5-4404-90EA-DE4005CFBB37}" dt="2022-05-01T14:03:22.736" v="15746" actId="1037"/>
          <ac:cxnSpMkLst>
            <pc:docMk/>
            <pc:sldMk cId="1021246748" sldId="1930"/>
            <ac:cxnSpMk id="8" creationId="{98D031DA-3D47-42D4-9DEE-09C6CC47FEC5}"/>
          </ac:cxnSpMkLst>
        </pc:cxnChg>
        <pc:cxnChg chg="add del mod">
          <ac:chgData name="Tiago Beltrao Lacerda" userId="a6cfa6f6-6314-4baf-b142-94e6e4254abd" providerId="ADAL" clId="{36AE7B0E-92B5-4404-90EA-DE4005CFBB37}" dt="2022-05-01T14:03:15.788" v="15728" actId="478"/>
          <ac:cxnSpMkLst>
            <pc:docMk/>
            <pc:sldMk cId="1021246748" sldId="1930"/>
            <ac:cxnSpMk id="19" creationId="{B4EFADA0-E63B-455D-9409-5FEA164B3D2D}"/>
          </ac:cxnSpMkLst>
        </pc:cxnChg>
      </pc:sldChg>
      <pc:sldChg chg="addSp delSp modSp add">
        <pc:chgData name="Tiago Beltrao Lacerda" userId="a6cfa6f6-6314-4baf-b142-94e6e4254abd" providerId="ADAL" clId="{36AE7B0E-92B5-4404-90EA-DE4005CFBB37}" dt="2022-05-06T14:00:40.560" v="18533" actId="1076"/>
        <pc:sldMkLst>
          <pc:docMk/>
          <pc:sldMk cId="4087059183" sldId="1931"/>
        </pc:sldMkLst>
        <pc:spChg chg="add del mod">
          <ac:chgData name="Tiago Beltrao Lacerda" userId="a6cfa6f6-6314-4baf-b142-94e6e4254abd" providerId="ADAL" clId="{36AE7B0E-92B5-4404-90EA-DE4005CFBB37}" dt="2022-05-01T16:37:15.365" v="16848" actId="1076"/>
          <ac:spMkLst>
            <pc:docMk/>
            <pc:sldMk cId="4087059183" sldId="1931"/>
            <ac:spMk id="5" creationId="{5030264D-87ED-45B9-B9D8-0EA0EB3F1FC8}"/>
          </ac:spMkLst>
        </pc:spChg>
        <pc:spChg chg="add mod">
          <ac:chgData name="Tiago Beltrao Lacerda" userId="a6cfa6f6-6314-4baf-b142-94e6e4254abd" providerId="ADAL" clId="{36AE7B0E-92B5-4404-90EA-DE4005CFBB37}" dt="2022-05-01T16:43:11.122" v="17390" actId="20577"/>
          <ac:spMkLst>
            <pc:docMk/>
            <pc:sldMk cId="4087059183" sldId="1931"/>
            <ac:spMk id="10" creationId="{128C4221-D0E9-429B-8F87-777161D5C7DD}"/>
          </ac:spMkLst>
        </pc:spChg>
        <pc:spChg chg="add del mod">
          <ac:chgData name="Tiago Beltrao Lacerda" userId="a6cfa6f6-6314-4baf-b142-94e6e4254abd" providerId="ADAL" clId="{36AE7B0E-92B5-4404-90EA-DE4005CFBB37}" dt="2022-05-01T16:37:01.599" v="16841" actId="478"/>
          <ac:spMkLst>
            <pc:docMk/>
            <pc:sldMk cId="4087059183" sldId="1931"/>
            <ac:spMk id="11" creationId="{1E1B1441-D98D-4515-BB09-0D4DE81B7A11}"/>
          </ac:spMkLst>
        </pc:spChg>
        <pc:spChg chg="add mod">
          <ac:chgData name="Tiago Beltrao Lacerda" userId="a6cfa6f6-6314-4baf-b142-94e6e4254abd" providerId="ADAL" clId="{36AE7B0E-92B5-4404-90EA-DE4005CFBB37}" dt="2022-05-01T16:41:19.806" v="16972" actId="1037"/>
          <ac:spMkLst>
            <pc:docMk/>
            <pc:sldMk cId="4087059183" sldId="1931"/>
            <ac:spMk id="15" creationId="{C94DA899-33DF-4362-8AEA-BD2927D936C0}"/>
          </ac:spMkLst>
        </pc:spChg>
        <pc:spChg chg="mod">
          <ac:chgData name="Tiago Beltrao Lacerda" userId="a6cfa6f6-6314-4baf-b142-94e6e4254abd" providerId="ADAL" clId="{36AE7B0E-92B5-4404-90EA-DE4005CFBB37}" dt="2022-05-01T16:41:19.806" v="16972" actId="1037"/>
          <ac:spMkLst>
            <pc:docMk/>
            <pc:sldMk cId="4087059183" sldId="1931"/>
            <ac:spMk id="16" creationId="{7DDC518A-0D3A-4BF7-A260-A62F3274D9E9}"/>
          </ac:spMkLst>
        </pc:spChg>
        <pc:spChg chg="del">
          <ac:chgData name="Tiago Beltrao Lacerda" userId="a6cfa6f6-6314-4baf-b142-94e6e4254abd" providerId="ADAL" clId="{36AE7B0E-92B5-4404-90EA-DE4005CFBB37}" dt="2022-05-01T16:39:19.993" v="16879" actId="478"/>
          <ac:spMkLst>
            <pc:docMk/>
            <pc:sldMk cId="4087059183" sldId="1931"/>
            <ac:spMk id="17" creationId="{CFBB2971-7A7A-46BE-803B-A539D544E58D}"/>
          </ac:spMkLst>
        </pc:spChg>
        <pc:spChg chg="del mod">
          <ac:chgData name="Tiago Beltrao Lacerda" userId="a6cfa6f6-6314-4baf-b142-94e6e4254abd" providerId="ADAL" clId="{36AE7B0E-92B5-4404-90EA-DE4005CFBB37}" dt="2022-05-01T16:40:51.966" v="16962" actId="478"/>
          <ac:spMkLst>
            <pc:docMk/>
            <pc:sldMk cId="4087059183" sldId="1931"/>
            <ac:spMk id="18" creationId="{630D9787-903A-4CB1-BD95-6D0E339F55A0}"/>
          </ac:spMkLst>
        </pc:spChg>
        <pc:spChg chg="add mod">
          <ac:chgData name="Tiago Beltrao Lacerda" userId="a6cfa6f6-6314-4baf-b142-94e6e4254abd" providerId="ADAL" clId="{36AE7B0E-92B5-4404-90EA-DE4005CFBB37}" dt="2022-05-01T16:39:32.492" v="16887" actId="20577"/>
          <ac:spMkLst>
            <pc:docMk/>
            <pc:sldMk cId="4087059183" sldId="1931"/>
            <ac:spMk id="19" creationId="{EF2A807B-A355-4484-B15B-D12EB54D146B}"/>
          </ac:spMkLst>
        </pc:spChg>
        <pc:spChg chg="del">
          <ac:chgData name="Tiago Beltrao Lacerda" userId="a6cfa6f6-6314-4baf-b142-94e6e4254abd" providerId="ADAL" clId="{36AE7B0E-92B5-4404-90EA-DE4005CFBB37}" dt="2022-05-01T16:39:21.229" v="16880" actId="478"/>
          <ac:spMkLst>
            <pc:docMk/>
            <pc:sldMk cId="4087059183" sldId="1931"/>
            <ac:spMk id="20" creationId="{56AA90A7-3D42-41F9-B399-FB9366EFC3B7}"/>
          </ac:spMkLst>
        </pc:spChg>
        <pc:spChg chg="del">
          <ac:chgData name="Tiago Beltrao Lacerda" userId="a6cfa6f6-6314-4baf-b142-94e6e4254abd" providerId="ADAL" clId="{36AE7B0E-92B5-4404-90EA-DE4005CFBB37}" dt="2022-05-01T16:39:21.489" v="16881" actId="478"/>
          <ac:spMkLst>
            <pc:docMk/>
            <pc:sldMk cId="4087059183" sldId="1931"/>
            <ac:spMk id="21" creationId="{7AAC1E9B-43B5-4CD2-958C-3C946C7AAFBF}"/>
          </ac:spMkLst>
        </pc:spChg>
        <pc:spChg chg="del mod">
          <ac:chgData name="Tiago Beltrao Lacerda" userId="a6cfa6f6-6314-4baf-b142-94e6e4254abd" providerId="ADAL" clId="{36AE7B0E-92B5-4404-90EA-DE4005CFBB37}" dt="2022-05-01T16:43:25.082" v="17405" actId="478"/>
          <ac:spMkLst>
            <pc:docMk/>
            <pc:sldMk cId="4087059183" sldId="1931"/>
            <ac:spMk id="22" creationId="{B324AF56-F6F5-41A7-85DE-9989A8CE451D}"/>
          </ac:spMkLst>
        </pc:spChg>
        <pc:spChg chg="add mod">
          <ac:chgData name="Tiago Beltrao Lacerda" userId="a6cfa6f6-6314-4baf-b142-94e6e4254abd" providerId="ADAL" clId="{36AE7B0E-92B5-4404-90EA-DE4005CFBB37}" dt="2022-05-01T16:39:30.584" v="16885" actId="1076"/>
          <ac:spMkLst>
            <pc:docMk/>
            <pc:sldMk cId="4087059183" sldId="1931"/>
            <ac:spMk id="23" creationId="{B23F46A3-5D4A-4958-9E65-D78DB59257BD}"/>
          </ac:spMkLst>
        </pc:spChg>
        <pc:spChg chg="add mod">
          <ac:chgData name="Tiago Beltrao Lacerda" userId="a6cfa6f6-6314-4baf-b142-94e6e4254abd" providerId="ADAL" clId="{36AE7B0E-92B5-4404-90EA-DE4005CFBB37}" dt="2022-05-01T16:41:00.041" v="16966" actId="20577"/>
          <ac:spMkLst>
            <pc:docMk/>
            <pc:sldMk cId="4087059183" sldId="1931"/>
            <ac:spMk id="24" creationId="{0806AE60-FF5C-4A91-91E1-E585B09F0908}"/>
          </ac:spMkLst>
        </pc:spChg>
        <pc:spChg chg="add mod">
          <ac:chgData name="Tiago Beltrao Lacerda" userId="a6cfa6f6-6314-4baf-b142-94e6e4254abd" providerId="ADAL" clId="{36AE7B0E-92B5-4404-90EA-DE4005CFBB37}" dt="2022-05-01T16:41:43.178" v="17034" actId="14100"/>
          <ac:spMkLst>
            <pc:docMk/>
            <pc:sldMk cId="4087059183" sldId="1931"/>
            <ac:spMk id="25" creationId="{098C06AC-0330-4E40-8E97-5582C333609A}"/>
          </ac:spMkLst>
        </pc:spChg>
        <pc:spChg chg="add mod">
          <ac:chgData name="Tiago Beltrao Lacerda" userId="a6cfa6f6-6314-4baf-b142-94e6e4254abd" providerId="ADAL" clId="{36AE7B0E-92B5-4404-90EA-DE4005CFBB37}" dt="2022-05-01T16:43:19.269" v="17401" actId="1038"/>
          <ac:spMkLst>
            <pc:docMk/>
            <pc:sldMk cId="4087059183" sldId="1931"/>
            <ac:spMk id="27" creationId="{014ADF69-2DED-4656-BD0B-F6D8F9323F0C}"/>
          </ac:spMkLst>
        </pc:spChg>
        <pc:spChg chg="add mod">
          <ac:chgData name="Tiago Beltrao Lacerda" userId="a6cfa6f6-6314-4baf-b142-94e6e4254abd" providerId="ADAL" clId="{36AE7B0E-92B5-4404-90EA-DE4005CFBB37}" dt="2022-05-01T16:42:56.295" v="17375" actId="1076"/>
          <ac:spMkLst>
            <pc:docMk/>
            <pc:sldMk cId="4087059183" sldId="1931"/>
            <ac:spMk id="28" creationId="{A4BCB9B8-BC9A-4718-91CE-E05583158902}"/>
          </ac:spMkLst>
        </pc:spChg>
        <pc:spChg chg="add del mod">
          <ac:chgData name="Tiago Beltrao Lacerda" userId="a6cfa6f6-6314-4baf-b142-94e6e4254abd" providerId="ADAL" clId="{36AE7B0E-92B5-4404-90EA-DE4005CFBB37}" dt="2022-05-01T16:44:10.222" v="17559" actId="478"/>
          <ac:spMkLst>
            <pc:docMk/>
            <pc:sldMk cId="4087059183" sldId="1931"/>
            <ac:spMk id="30" creationId="{B381E904-68ED-4994-8C0F-A873CE5AE230}"/>
          </ac:spMkLst>
        </pc:spChg>
        <pc:spChg chg="add mod">
          <ac:chgData name="Tiago Beltrao Lacerda" userId="a6cfa6f6-6314-4baf-b142-94e6e4254abd" providerId="ADAL" clId="{36AE7B0E-92B5-4404-90EA-DE4005CFBB37}" dt="2022-05-01T16:44:05.492" v="17557" actId="20577"/>
          <ac:spMkLst>
            <pc:docMk/>
            <pc:sldMk cId="4087059183" sldId="1931"/>
            <ac:spMk id="31" creationId="{C56AE785-6B2C-4922-A429-7CB7C6EA9EC5}"/>
          </ac:spMkLst>
        </pc:spChg>
        <pc:spChg chg="add mod">
          <ac:chgData name="Tiago Beltrao Lacerda" userId="a6cfa6f6-6314-4baf-b142-94e6e4254abd" providerId="ADAL" clId="{36AE7B0E-92B5-4404-90EA-DE4005CFBB37}" dt="2022-05-01T16:44:20.996" v="17563" actId="20577"/>
          <ac:spMkLst>
            <pc:docMk/>
            <pc:sldMk cId="4087059183" sldId="1931"/>
            <ac:spMk id="32" creationId="{EF934225-0D41-4400-99C1-7B8E89E3EDF0}"/>
          </ac:spMkLst>
        </pc:spChg>
        <pc:spChg chg="add mod">
          <ac:chgData name="Tiago Beltrao Lacerda" userId="a6cfa6f6-6314-4baf-b142-94e6e4254abd" providerId="ADAL" clId="{36AE7B0E-92B5-4404-90EA-DE4005CFBB37}" dt="2022-05-01T16:44:15.857" v="17561" actId="1076"/>
          <ac:spMkLst>
            <pc:docMk/>
            <pc:sldMk cId="4087059183" sldId="1931"/>
            <ac:spMk id="33" creationId="{6D1A7FD9-C9CE-4316-8639-6332AAF6D827}"/>
          </ac:spMkLst>
        </pc:spChg>
        <pc:picChg chg="add mod">
          <ac:chgData name="Tiago Beltrao Lacerda" userId="a6cfa6f6-6314-4baf-b142-94e6e4254abd" providerId="ADAL" clId="{36AE7B0E-92B5-4404-90EA-DE4005CFBB37}" dt="2022-05-06T14:00:40.560" v="18533" actId="1076"/>
          <ac:picMkLst>
            <pc:docMk/>
            <pc:sldMk cId="4087059183" sldId="1931"/>
            <ac:picMk id="7" creationId="{8174F8DE-B6AD-44C9-AABE-CFBB319444F6}"/>
          </ac:picMkLst>
        </pc:picChg>
        <pc:cxnChg chg="del">
          <ac:chgData name="Tiago Beltrao Lacerda" userId="a6cfa6f6-6314-4baf-b142-94e6e4254abd" providerId="ADAL" clId="{36AE7B0E-92B5-4404-90EA-DE4005CFBB37}" dt="2022-05-01T16:36:54.102" v="16838" actId="478"/>
          <ac:cxnSpMkLst>
            <pc:docMk/>
            <pc:sldMk cId="4087059183" sldId="1931"/>
            <ac:cxnSpMk id="8" creationId="{98D031DA-3D47-42D4-9DEE-09C6CC47FEC5}"/>
          </ac:cxnSpMkLst>
        </pc:cxnChg>
        <pc:cxnChg chg="add mod">
          <ac:chgData name="Tiago Beltrao Lacerda" userId="a6cfa6f6-6314-4baf-b142-94e6e4254abd" providerId="ADAL" clId="{36AE7B0E-92B5-4404-90EA-DE4005CFBB37}" dt="2022-05-01T16:39:52.377" v="16891" actId="693"/>
          <ac:cxnSpMkLst>
            <pc:docMk/>
            <pc:sldMk cId="4087059183" sldId="1931"/>
            <ac:cxnSpMk id="9" creationId="{F0E5B535-15EB-46D2-BF2B-B564D1C67870}"/>
          </ac:cxnSpMkLst>
        </pc:cxnChg>
        <pc:cxnChg chg="add mod">
          <ac:chgData name="Tiago Beltrao Lacerda" userId="a6cfa6f6-6314-4baf-b142-94e6e4254abd" providerId="ADAL" clId="{36AE7B0E-92B5-4404-90EA-DE4005CFBB37}" dt="2022-05-01T16:41:10.849" v="16968" actId="14100"/>
          <ac:cxnSpMkLst>
            <pc:docMk/>
            <pc:sldMk cId="4087059183" sldId="1931"/>
            <ac:cxnSpMk id="13" creationId="{F9B4AFAA-E761-4A9C-8A89-3809DB0E014B}"/>
          </ac:cxnSpMkLst>
        </pc:cxnChg>
        <pc:cxnChg chg="add mod">
          <ac:chgData name="Tiago Beltrao Lacerda" userId="a6cfa6f6-6314-4baf-b142-94e6e4254abd" providerId="ADAL" clId="{36AE7B0E-92B5-4404-90EA-DE4005CFBB37}" dt="2022-05-01T16:43:16.476" v="17400" actId="1036"/>
          <ac:cxnSpMkLst>
            <pc:docMk/>
            <pc:sldMk cId="4087059183" sldId="1931"/>
            <ac:cxnSpMk id="29" creationId="{4810064D-6ED7-478F-ABA8-6136DA38AE77}"/>
          </ac:cxnSpMkLst>
        </pc:cxnChg>
      </pc:sldChg>
      <pc:sldChg chg="modSp add">
        <pc:chgData name="Tiago Beltrao Lacerda" userId="a6cfa6f6-6314-4baf-b142-94e6e4254abd" providerId="ADAL" clId="{36AE7B0E-92B5-4404-90EA-DE4005CFBB37}" dt="2022-05-10T11:54:46.984" v="18849" actId="113"/>
        <pc:sldMkLst>
          <pc:docMk/>
          <pc:sldMk cId="175319077" sldId="1933"/>
        </pc:sldMkLst>
        <pc:spChg chg="mod">
          <ac:chgData name="Tiago Beltrao Lacerda" userId="a6cfa6f6-6314-4baf-b142-94e6e4254abd" providerId="ADAL" clId="{36AE7B0E-92B5-4404-90EA-DE4005CFBB37}" dt="2022-05-04T12:26:36.709" v="17584" actId="20577"/>
          <ac:spMkLst>
            <pc:docMk/>
            <pc:sldMk cId="175319077" sldId="1933"/>
            <ac:spMk id="4" creationId="{CEDDC143-AF37-4D96-8A90-7744759C3A2F}"/>
          </ac:spMkLst>
        </pc:spChg>
        <pc:spChg chg="mod">
          <ac:chgData name="Tiago Beltrao Lacerda" userId="a6cfa6f6-6314-4baf-b142-94e6e4254abd" providerId="ADAL" clId="{36AE7B0E-92B5-4404-90EA-DE4005CFBB37}" dt="2022-05-10T11:54:46.984" v="18849" actId="113"/>
          <ac:spMkLst>
            <pc:docMk/>
            <pc:sldMk cId="175319077" sldId="1933"/>
            <ac:spMk id="5" creationId="{D78F8580-B879-4CB5-91AD-15C34A290FB2}"/>
          </ac:spMkLst>
        </pc:spChg>
      </pc:sldChg>
      <pc:sldChg chg="delSp modSp add">
        <pc:chgData name="Tiago Beltrao Lacerda" userId="a6cfa6f6-6314-4baf-b142-94e6e4254abd" providerId="ADAL" clId="{36AE7B0E-92B5-4404-90EA-DE4005CFBB37}" dt="2022-05-10T11:52:57.623" v="18841" actId="113"/>
        <pc:sldMkLst>
          <pc:docMk/>
          <pc:sldMk cId="953438454" sldId="1934"/>
        </pc:sldMkLst>
        <pc:spChg chg="mod">
          <ac:chgData name="Tiago Beltrao Lacerda" userId="a6cfa6f6-6314-4baf-b142-94e6e4254abd" providerId="ADAL" clId="{36AE7B0E-92B5-4404-90EA-DE4005CFBB37}" dt="2022-05-04T12:30:33.184" v="17826" actId="20577"/>
          <ac:spMkLst>
            <pc:docMk/>
            <pc:sldMk cId="953438454" sldId="1934"/>
            <ac:spMk id="4" creationId="{7D2A0724-410F-4504-9758-4F265BEC0F54}"/>
          </ac:spMkLst>
        </pc:spChg>
        <pc:spChg chg="del">
          <ac:chgData name="Tiago Beltrao Lacerda" userId="a6cfa6f6-6314-4baf-b142-94e6e4254abd" providerId="ADAL" clId="{36AE7B0E-92B5-4404-90EA-DE4005CFBB37}" dt="2022-05-04T12:31:56.618" v="18118" actId="478"/>
          <ac:spMkLst>
            <pc:docMk/>
            <pc:sldMk cId="953438454" sldId="1934"/>
            <ac:spMk id="6" creationId="{68E56C06-E6F3-47A3-A955-801C174039C6}"/>
          </ac:spMkLst>
        </pc:spChg>
        <pc:spChg chg="mod">
          <ac:chgData name="Tiago Beltrao Lacerda" userId="a6cfa6f6-6314-4baf-b142-94e6e4254abd" providerId="ADAL" clId="{36AE7B0E-92B5-4404-90EA-DE4005CFBB37}" dt="2022-05-10T11:52:57.623" v="18841" actId="113"/>
          <ac:spMkLst>
            <pc:docMk/>
            <pc:sldMk cId="953438454" sldId="1934"/>
            <ac:spMk id="7" creationId="{96346174-EA21-4393-A5F0-A324C18DDFE2}"/>
          </ac:spMkLst>
        </pc:spChg>
        <pc:picChg chg="del">
          <ac:chgData name="Tiago Beltrao Lacerda" userId="a6cfa6f6-6314-4baf-b142-94e6e4254abd" providerId="ADAL" clId="{36AE7B0E-92B5-4404-90EA-DE4005CFBB37}" dt="2022-05-04T12:30:34.834" v="17827" actId="478"/>
          <ac:picMkLst>
            <pc:docMk/>
            <pc:sldMk cId="953438454" sldId="1934"/>
            <ac:picMk id="5" creationId="{2629A4FE-B00F-4057-8620-D0E4C5AA137A}"/>
          </ac:picMkLst>
        </pc:picChg>
      </pc:sldChg>
    </pc:docChg>
  </pc:docChgLst>
  <pc:docChgLst>
    <pc:chgData name="Tiago Beltrao Lacerda" userId="S::tblacerda@timbrasil.com.br::a6cfa6f6-6314-4baf-b142-94e6e4254abd" providerId="AD" clId="Web-{BD30BEE7-EAA0-2D58-CD5F-F7838AF4DDA3}"/>
    <pc:docChg chg="modSld">
      <pc:chgData name="Tiago Beltrao Lacerda" userId="S::tblacerda@timbrasil.com.br::a6cfa6f6-6314-4baf-b142-94e6e4254abd" providerId="AD" clId="Web-{BD30BEE7-EAA0-2D58-CD5F-F7838AF4DDA3}" dt="2022-04-29T21:28:02.427" v="23" actId="20577"/>
      <pc:docMkLst>
        <pc:docMk/>
      </pc:docMkLst>
      <pc:sldChg chg="modSp">
        <pc:chgData name="Tiago Beltrao Lacerda" userId="S::tblacerda@timbrasil.com.br::a6cfa6f6-6314-4baf-b142-94e6e4254abd" providerId="AD" clId="Web-{BD30BEE7-EAA0-2D58-CD5F-F7838AF4DDA3}" dt="2022-04-29T21:27:31.598" v="0" actId="20577"/>
        <pc:sldMkLst>
          <pc:docMk/>
          <pc:sldMk cId="103061013" sldId="1903"/>
        </pc:sldMkLst>
        <pc:spChg chg="mod">
          <ac:chgData name="Tiago Beltrao Lacerda" userId="S::tblacerda@timbrasil.com.br::a6cfa6f6-6314-4baf-b142-94e6e4254abd" providerId="AD" clId="Web-{BD30BEE7-EAA0-2D58-CD5F-F7838AF4DDA3}" dt="2022-04-29T21:27:31.598" v="0" actId="20577"/>
          <ac:spMkLst>
            <pc:docMk/>
            <pc:sldMk cId="103061013" sldId="1903"/>
            <ac:spMk id="7" creationId="{96346174-EA21-4393-A5F0-A324C18DDFE2}"/>
          </ac:spMkLst>
        </pc:spChg>
      </pc:sldChg>
      <pc:sldChg chg="modSp">
        <pc:chgData name="Tiago Beltrao Lacerda" userId="S::tblacerda@timbrasil.com.br::a6cfa6f6-6314-4baf-b142-94e6e4254abd" providerId="AD" clId="Web-{BD30BEE7-EAA0-2D58-CD5F-F7838AF4DDA3}" dt="2022-04-29T21:28:02.427" v="23" actId="20577"/>
        <pc:sldMkLst>
          <pc:docMk/>
          <pc:sldMk cId="3421922567" sldId="1908"/>
        </pc:sldMkLst>
        <pc:spChg chg="mod">
          <ac:chgData name="Tiago Beltrao Lacerda" userId="S::tblacerda@timbrasil.com.br::a6cfa6f6-6314-4baf-b142-94e6e4254abd" providerId="AD" clId="Web-{BD30BEE7-EAA0-2D58-CD5F-F7838AF4DDA3}" dt="2022-04-29T21:28:02.427" v="23" actId="20577"/>
          <ac:spMkLst>
            <pc:docMk/>
            <pc:sldMk cId="3421922567" sldId="1908"/>
            <ac:spMk id="4" creationId="{CEDDC143-AF37-4D96-8A90-7744759C3A2F}"/>
          </ac:spMkLst>
        </pc:spChg>
      </pc:sldChg>
      <pc:sldChg chg="modSp">
        <pc:chgData name="Tiago Beltrao Lacerda" userId="S::tblacerda@timbrasil.com.br::a6cfa6f6-6314-4baf-b142-94e6e4254abd" providerId="AD" clId="Web-{BD30BEE7-EAA0-2D58-CD5F-F7838AF4DDA3}" dt="2022-04-29T21:27:55.427" v="15" actId="20577"/>
        <pc:sldMkLst>
          <pc:docMk/>
          <pc:sldMk cId="4165363061" sldId="1917"/>
        </pc:sldMkLst>
        <pc:spChg chg="mod">
          <ac:chgData name="Tiago Beltrao Lacerda" userId="S::tblacerda@timbrasil.com.br::a6cfa6f6-6314-4baf-b142-94e6e4254abd" providerId="AD" clId="Web-{BD30BEE7-EAA0-2D58-CD5F-F7838AF4DDA3}" dt="2022-04-29T21:27:55.427" v="15" actId="20577"/>
          <ac:spMkLst>
            <pc:docMk/>
            <pc:sldMk cId="4165363061" sldId="1917"/>
            <ac:spMk id="5" creationId="{D78F8580-B879-4CB5-91AD-15C34A290FB2}"/>
          </ac:spMkLst>
        </pc:spChg>
      </pc:sldChg>
    </pc:docChg>
  </pc:docChgLst>
  <pc:docChgLst>
    <pc:chgData name="Tiago Beltrao Lacerda" userId="a6cfa6f6-6314-4baf-b142-94e6e4254abd" providerId="ADAL" clId="{49503F78-167B-497C-985D-7F68758AD4CA}"/>
    <pc:docChg chg="undo custSel addSld modSld">
      <pc:chgData name="Tiago Beltrao Lacerda" userId="a6cfa6f6-6314-4baf-b142-94e6e4254abd" providerId="ADAL" clId="{49503F78-167B-497C-985D-7F68758AD4CA}" dt="2022-03-03T14:28:14.428" v="221" actId="1076"/>
      <pc:docMkLst>
        <pc:docMk/>
      </pc:docMkLst>
      <pc:sldChg chg="addSp delSp modSp add">
        <pc:chgData name="Tiago Beltrao Lacerda" userId="a6cfa6f6-6314-4baf-b142-94e6e4254abd" providerId="ADAL" clId="{49503F78-167B-497C-985D-7F68758AD4CA}" dt="2022-03-03T14:28:14.428" v="221" actId="1076"/>
        <pc:sldMkLst>
          <pc:docMk/>
          <pc:sldMk cId="3035998852" sldId="1877"/>
        </pc:sldMkLst>
        <pc:spChg chg="mod">
          <ac:chgData name="Tiago Beltrao Lacerda" userId="a6cfa6f6-6314-4baf-b142-94e6e4254abd" providerId="ADAL" clId="{49503F78-167B-497C-985D-7F68758AD4CA}" dt="2022-03-03T14:28:07.092" v="220" actId="113"/>
          <ac:spMkLst>
            <pc:docMk/>
            <pc:sldMk cId="3035998852" sldId="1877"/>
            <ac:spMk id="10" creationId="{00000000-0000-0000-0000-000000000000}"/>
          </ac:spMkLst>
        </pc:spChg>
        <pc:spChg chg="mod">
          <ac:chgData name="Tiago Beltrao Lacerda" userId="a6cfa6f6-6314-4baf-b142-94e6e4254abd" providerId="ADAL" clId="{49503F78-167B-497C-985D-7F68758AD4CA}" dt="2022-03-03T14:26:32.983" v="76" actId="20577"/>
          <ac:spMkLst>
            <pc:docMk/>
            <pc:sldMk cId="3035998852" sldId="1877"/>
            <ac:spMk id="13" creationId="{11A31544-9FB3-4CC7-9E05-52C115687860}"/>
          </ac:spMkLst>
        </pc:spChg>
        <pc:graphicFrameChg chg="add mod">
          <ac:chgData name="Tiago Beltrao Lacerda" userId="a6cfa6f6-6314-4baf-b142-94e6e4254abd" providerId="ADAL" clId="{49503F78-167B-497C-985D-7F68758AD4CA}" dt="2022-03-03T14:28:14.428" v="221" actId="1076"/>
          <ac:graphicFrameMkLst>
            <pc:docMk/>
            <pc:sldMk cId="3035998852" sldId="1877"/>
            <ac:graphicFrameMk id="3" creationId="{549319F8-4B10-4D99-8536-E4E0700AC752}"/>
          </ac:graphicFrameMkLst>
        </pc:graphicFrameChg>
        <pc:graphicFrameChg chg="del">
          <ac:chgData name="Tiago Beltrao Lacerda" userId="a6cfa6f6-6314-4baf-b142-94e6e4254abd" providerId="ADAL" clId="{49503F78-167B-497C-985D-7F68758AD4CA}" dt="2022-03-03T14:26:50.614" v="83" actId="478"/>
          <ac:graphicFrameMkLst>
            <pc:docMk/>
            <pc:sldMk cId="3035998852" sldId="1877"/>
            <ac:graphicFrameMk id="8" creationId="{20E3525B-B456-46E6-A501-6ED885AE0F78}"/>
          </ac:graphicFrameMkLst>
        </pc:graphicFrameChg>
        <pc:picChg chg="add mod">
          <ac:chgData name="Tiago Beltrao Lacerda" userId="a6cfa6f6-6314-4baf-b142-94e6e4254abd" providerId="ADAL" clId="{49503F78-167B-497C-985D-7F68758AD4CA}" dt="2022-03-03T14:26:49.336" v="82" actId="1076"/>
          <ac:picMkLst>
            <pc:docMk/>
            <pc:sldMk cId="3035998852" sldId="1877"/>
            <ac:picMk id="2" creationId="{750B777F-89C5-43B7-90BF-2EF1B3D7877A}"/>
          </ac:picMkLst>
        </pc:picChg>
        <pc:picChg chg="del">
          <ac:chgData name="Tiago Beltrao Lacerda" userId="a6cfa6f6-6314-4baf-b142-94e6e4254abd" providerId="ADAL" clId="{49503F78-167B-497C-985D-7F68758AD4CA}" dt="2022-03-03T14:26:47.659" v="81" actId="478"/>
          <ac:picMkLst>
            <pc:docMk/>
            <pc:sldMk cId="3035998852" sldId="1877"/>
            <ac:picMk id="7" creationId="{F6C6F79E-C3B8-4DD5-9881-EACB360A525B}"/>
          </ac:picMkLst>
        </pc:picChg>
      </pc:sldChg>
    </pc:docChg>
  </pc:docChgLst>
  <pc:docChgLst>
    <pc:chgData name="Tiago Beltrao Lacerda" userId="a6cfa6f6-6314-4baf-b142-94e6e4254abd" providerId="ADAL" clId="{2D1434FB-1A1A-42BB-B0A9-92091C7E5A9A}"/>
    <pc:docChg chg="modSld">
      <pc:chgData name="Tiago Beltrao Lacerda" userId="a6cfa6f6-6314-4baf-b142-94e6e4254abd" providerId="ADAL" clId="{2D1434FB-1A1A-42BB-B0A9-92091C7E5A9A}" dt="2023-04-01T13:16:50.820" v="131"/>
      <pc:docMkLst>
        <pc:docMk/>
      </pc:docMkLst>
      <pc:sldChg chg="modSp mod">
        <pc:chgData name="Tiago Beltrao Lacerda" userId="a6cfa6f6-6314-4baf-b142-94e6e4254abd" providerId="ADAL" clId="{2D1434FB-1A1A-42BB-B0A9-92091C7E5A9A}" dt="2023-04-01T13:16:50.820" v="131"/>
        <pc:sldMkLst>
          <pc:docMk/>
          <pc:sldMk cId="175319077" sldId="1933"/>
        </pc:sldMkLst>
        <pc:spChg chg="mod">
          <ac:chgData name="Tiago Beltrao Lacerda" userId="a6cfa6f6-6314-4baf-b142-94e6e4254abd" providerId="ADAL" clId="{2D1434FB-1A1A-42BB-B0A9-92091C7E5A9A}" dt="2023-04-01T13:16:50.820" v="131"/>
          <ac:spMkLst>
            <pc:docMk/>
            <pc:sldMk cId="175319077" sldId="1933"/>
            <ac:spMk id="5" creationId="{D78F8580-B879-4CB5-91AD-15C34A290FB2}"/>
          </ac:spMkLst>
        </pc:spChg>
      </pc:sldChg>
    </pc:docChg>
  </pc:docChgLst>
  <pc:docChgLst>
    <pc:chgData name="Tiago Beltrao Lacerda" userId="a6cfa6f6-6314-4baf-b142-94e6e4254abd" providerId="ADAL" clId="{BB982655-1EB3-4484-8E24-8BFC915D9807}"/>
    <pc:docChg chg="custSel delSld modSld modSection">
      <pc:chgData name="Tiago Beltrao Lacerda" userId="a6cfa6f6-6314-4baf-b142-94e6e4254abd" providerId="ADAL" clId="{BB982655-1EB3-4484-8E24-8BFC915D9807}" dt="2022-03-03T13:58:10.043" v="234" actId="20577"/>
      <pc:docMkLst>
        <pc:docMk/>
      </pc:docMkLst>
      <pc:sldChg chg="addSp delSp modSp">
        <pc:chgData name="Tiago Beltrao Lacerda" userId="a6cfa6f6-6314-4baf-b142-94e6e4254abd" providerId="ADAL" clId="{BB982655-1EB3-4484-8E24-8BFC915D9807}" dt="2022-03-03T13:57:40.157" v="228" actId="1076"/>
        <pc:sldMkLst>
          <pc:docMk/>
          <pc:sldMk cId="2866007709" sldId="320"/>
        </pc:sldMkLst>
        <pc:spChg chg="mod">
          <ac:chgData name="Tiago Beltrao Lacerda" userId="a6cfa6f6-6314-4baf-b142-94e6e4254abd" providerId="ADAL" clId="{BB982655-1EB3-4484-8E24-8BFC915D9807}" dt="2022-03-03T13:57:27.144" v="225" actId="1076"/>
          <ac:spMkLst>
            <pc:docMk/>
            <pc:sldMk cId="2866007709" sldId="320"/>
            <ac:spMk id="10" creationId="{00000000-0000-0000-0000-000000000000}"/>
          </ac:spMkLst>
        </pc:spChg>
        <pc:spChg chg="mod">
          <ac:chgData name="Tiago Beltrao Lacerda" userId="a6cfa6f6-6314-4baf-b142-94e6e4254abd" providerId="ADAL" clId="{BB982655-1EB3-4484-8E24-8BFC915D9807}" dt="2022-03-03T13:56:56.417" v="218" actId="20577"/>
          <ac:spMkLst>
            <pc:docMk/>
            <pc:sldMk cId="2866007709" sldId="320"/>
            <ac:spMk id="13" creationId="{11A31544-9FB3-4CC7-9E05-52C115687860}"/>
          </ac:spMkLst>
        </pc:spChg>
        <pc:graphicFrameChg chg="del">
          <ac:chgData name="Tiago Beltrao Lacerda" userId="a6cfa6f6-6314-4baf-b142-94e6e4254abd" providerId="ADAL" clId="{BB982655-1EB3-4484-8E24-8BFC915D9807}" dt="2022-03-03T13:56:49.953" v="196" actId="478"/>
          <ac:graphicFrameMkLst>
            <pc:docMk/>
            <pc:sldMk cId="2866007709" sldId="320"/>
            <ac:graphicFrameMk id="5" creationId="{1D1121DB-3DE1-40DC-8540-BB7A6D904C0E}"/>
          </ac:graphicFrameMkLst>
        </pc:graphicFrameChg>
        <pc:graphicFrameChg chg="del">
          <ac:chgData name="Tiago Beltrao Lacerda" userId="a6cfa6f6-6314-4baf-b142-94e6e4254abd" providerId="ADAL" clId="{BB982655-1EB3-4484-8E24-8BFC915D9807}" dt="2022-03-03T13:56:19.233" v="153" actId="478"/>
          <ac:graphicFrameMkLst>
            <pc:docMk/>
            <pc:sldMk cId="2866007709" sldId="320"/>
            <ac:graphicFrameMk id="6" creationId="{A5D2938B-47E8-4BDC-8857-8A32F28982D2}"/>
          </ac:graphicFrameMkLst>
        </pc:graphicFrameChg>
        <pc:graphicFrameChg chg="add mod">
          <ac:chgData name="Tiago Beltrao Lacerda" userId="a6cfa6f6-6314-4baf-b142-94e6e4254abd" providerId="ADAL" clId="{BB982655-1EB3-4484-8E24-8BFC915D9807}" dt="2022-03-03T13:57:40.157" v="228" actId="1076"/>
          <ac:graphicFrameMkLst>
            <pc:docMk/>
            <pc:sldMk cId="2866007709" sldId="320"/>
            <ac:graphicFrameMk id="8" creationId="{20E3525B-B456-46E6-A501-6ED885AE0F78}"/>
          </ac:graphicFrameMkLst>
        </pc:graphicFrameChg>
        <pc:picChg chg="del">
          <ac:chgData name="Tiago Beltrao Lacerda" userId="a6cfa6f6-6314-4baf-b142-94e6e4254abd" providerId="ADAL" clId="{BB982655-1EB3-4484-8E24-8BFC915D9807}" dt="2022-03-03T13:56:14.492" v="150" actId="478"/>
          <ac:picMkLst>
            <pc:docMk/>
            <pc:sldMk cId="2866007709" sldId="320"/>
            <ac:picMk id="2" creationId="{95E2E14A-96F0-4984-A517-0C5403E49DF3}"/>
          </ac:picMkLst>
        </pc:picChg>
        <pc:picChg chg="del">
          <ac:chgData name="Tiago Beltrao Lacerda" userId="a6cfa6f6-6314-4baf-b142-94e6e4254abd" providerId="ADAL" clId="{BB982655-1EB3-4484-8E24-8BFC915D9807}" dt="2022-03-03T13:56:15.918" v="151" actId="478"/>
          <ac:picMkLst>
            <pc:docMk/>
            <pc:sldMk cId="2866007709" sldId="320"/>
            <ac:picMk id="3" creationId="{B8CE782B-4672-4685-BAD3-566716129005}"/>
          </ac:picMkLst>
        </pc:picChg>
        <pc:picChg chg="del">
          <ac:chgData name="Tiago Beltrao Lacerda" userId="a6cfa6f6-6314-4baf-b142-94e6e4254abd" providerId="ADAL" clId="{BB982655-1EB3-4484-8E24-8BFC915D9807}" dt="2022-03-03T13:56:17.432" v="152" actId="478"/>
          <ac:picMkLst>
            <pc:docMk/>
            <pc:sldMk cId="2866007709" sldId="320"/>
            <ac:picMk id="4" creationId="{ADC7255A-9A84-4B0A-A6EF-3AC8792D2881}"/>
          </ac:picMkLst>
        </pc:picChg>
        <pc:picChg chg="add mod">
          <ac:chgData name="Tiago Beltrao Lacerda" userId="a6cfa6f6-6314-4baf-b142-94e6e4254abd" providerId="ADAL" clId="{BB982655-1EB3-4484-8E24-8BFC915D9807}" dt="2022-03-03T13:57:23.627" v="224" actId="1076"/>
          <ac:picMkLst>
            <pc:docMk/>
            <pc:sldMk cId="2866007709" sldId="320"/>
            <ac:picMk id="7" creationId="{F6C6F79E-C3B8-4DD5-9881-EACB360A525B}"/>
          </ac:picMkLst>
        </pc:picChg>
      </pc:sldChg>
      <pc:sldChg chg="modSp">
        <pc:chgData name="Tiago Beltrao Lacerda" userId="a6cfa6f6-6314-4baf-b142-94e6e4254abd" providerId="ADAL" clId="{BB982655-1EB3-4484-8E24-8BFC915D9807}" dt="2022-03-03T13:51:21.820" v="23" actId="20577"/>
        <pc:sldMkLst>
          <pc:docMk/>
          <pc:sldMk cId="4169481642" sldId="1790"/>
        </pc:sldMkLst>
        <pc:spChg chg="mod">
          <ac:chgData name="Tiago Beltrao Lacerda" userId="a6cfa6f6-6314-4baf-b142-94e6e4254abd" providerId="ADAL" clId="{BB982655-1EB3-4484-8E24-8BFC915D9807}" dt="2022-03-03T13:51:21.820" v="23" actId="20577"/>
          <ac:spMkLst>
            <pc:docMk/>
            <pc:sldMk cId="4169481642" sldId="1790"/>
            <ac:spMk id="2" creationId="{A971CEF0-EE50-EA4A-96E2-66ABBD6EB503}"/>
          </ac:spMkLst>
        </pc:spChg>
      </pc:sldChg>
      <pc:sldChg chg="delSp modSp">
        <pc:chgData name="Tiago Beltrao Lacerda" userId="a6cfa6f6-6314-4baf-b142-94e6e4254abd" providerId="ADAL" clId="{BB982655-1EB3-4484-8E24-8BFC915D9807}" dt="2022-03-03T13:58:10.043" v="234" actId="20577"/>
        <pc:sldMkLst>
          <pc:docMk/>
          <pc:sldMk cId="925277770" sldId="1876"/>
        </pc:sldMkLst>
        <pc:spChg chg="mod">
          <ac:chgData name="Tiago Beltrao Lacerda" userId="a6cfa6f6-6314-4baf-b142-94e6e4254abd" providerId="ADAL" clId="{BB982655-1EB3-4484-8E24-8BFC915D9807}" dt="2022-03-03T13:58:00.598" v="232" actId="20577"/>
          <ac:spMkLst>
            <pc:docMk/>
            <pc:sldMk cId="925277770" sldId="1876"/>
            <ac:spMk id="4" creationId="{7D2A0724-410F-4504-9758-4F265BEC0F54}"/>
          </ac:spMkLst>
        </pc:spChg>
        <pc:spChg chg="mod">
          <ac:chgData name="Tiago Beltrao Lacerda" userId="a6cfa6f6-6314-4baf-b142-94e6e4254abd" providerId="ADAL" clId="{BB982655-1EB3-4484-8E24-8BFC915D9807}" dt="2022-03-03T13:58:10.043" v="234" actId="20577"/>
          <ac:spMkLst>
            <pc:docMk/>
            <pc:sldMk cId="925277770" sldId="1876"/>
            <ac:spMk id="6" creationId="{55DB43BD-3A3A-45D2-8968-0A301BC0113A}"/>
          </ac:spMkLst>
        </pc:spChg>
        <pc:picChg chg="del">
          <ac:chgData name="Tiago Beltrao Lacerda" userId="a6cfa6f6-6314-4baf-b142-94e6e4254abd" providerId="ADAL" clId="{BB982655-1EB3-4484-8E24-8BFC915D9807}" dt="2022-03-03T13:54:44.774" v="93" actId="478"/>
          <ac:picMkLst>
            <pc:docMk/>
            <pc:sldMk cId="925277770" sldId="1876"/>
            <ac:picMk id="5" creationId="{0653D5A2-17F2-469A-A68C-1DB58514F363}"/>
          </ac:picMkLst>
        </pc:picChg>
        <pc:picChg chg="del">
          <ac:chgData name="Tiago Beltrao Lacerda" userId="a6cfa6f6-6314-4baf-b142-94e6e4254abd" providerId="ADAL" clId="{BB982655-1EB3-4484-8E24-8BFC915D9807}" dt="2022-03-03T13:55:32.834" v="132" actId="478"/>
          <ac:picMkLst>
            <pc:docMk/>
            <pc:sldMk cId="925277770" sldId="1876"/>
            <ac:picMk id="7" creationId="{9E9647D2-2311-4D70-B5B8-29F02D6B12D9}"/>
          </ac:picMkLst>
        </pc:picChg>
        <pc:picChg chg="del">
          <ac:chgData name="Tiago Beltrao Lacerda" userId="a6cfa6f6-6314-4baf-b142-94e6e4254abd" providerId="ADAL" clId="{BB982655-1EB3-4484-8E24-8BFC915D9807}" dt="2022-03-03T13:54:46.252" v="94" actId="478"/>
          <ac:picMkLst>
            <pc:docMk/>
            <pc:sldMk cId="925277770" sldId="1876"/>
            <ac:picMk id="8" creationId="{1D9501BC-A8F6-4C4D-AB8A-06F5B9B50CF6}"/>
          </ac:picMkLst>
        </pc:picChg>
      </pc:sldChg>
      <pc:sldChg chg="del">
        <pc:chgData name="Tiago Beltrao Lacerda" userId="a6cfa6f6-6314-4baf-b142-94e6e4254abd" providerId="ADAL" clId="{BB982655-1EB3-4484-8E24-8BFC915D9807}" dt="2022-03-03T13:57:01.611" v="219" actId="2696"/>
        <pc:sldMkLst>
          <pc:docMk/>
          <pc:sldMk cId="615344110" sldId="1885"/>
        </pc:sldMkLst>
      </pc:sldChg>
      <pc:sldChg chg="delSp del">
        <pc:chgData name="Tiago Beltrao Lacerda" userId="a6cfa6f6-6314-4baf-b142-94e6e4254abd" providerId="ADAL" clId="{BB982655-1EB3-4484-8E24-8BFC915D9807}" dt="2022-03-03T13:56:12.750" v="149" actId="2696"/>
        <pc:sldMkLst>
          <pc:docMk/>
          <pc:sldMk cId="2534096158" sldId="1886"/>
        </pc:sldMkLst>
        <pc:graphicFrameChg chg="del">
          <ac:chgData name="Tiago Beltrao Lacerda" userId="a6cfa6f6-6314-4baf-b142-94e6e4254abd" providerId="ADAL" clId="{BB982655-1EB3-4484-8E24-8BFC915D9807}" dt="2022-03-03T13:56:08.038" v="148" actId="478"/>
          <ac:graphicFrameMkLst>
            <pc:docMk/>
            <pc:sldMk cId="2534096158" sldId="1886"/>
            <ac:graphicFrameMk id="16" creationId="{FCBF6050-E945-467E-ADC9-94BF6C234C3A}"/>
          </ac:graphicFrameMkLst>
        </pc:graphicFrameChg>
      </pc:sldChg>
    </pc:docChg>
  </pc:docChgLst>
  <pc:docChgLst>
    <pc:chgData name="Tiago Beltrao Lacerda" userId="a6cfa6f6-6314-4baf-b142-94e6e4254abd" providerId="ADAL" clId="{36512AFA-876C-4205-87B6-0873F6191400}"/>
    <pc:docChg chg="undo custSel addSld delSld modSld sldOrd modSection">
      <pc:chgData name="Tiago Beltrao Lacerda" userId="a6cfa6f6-6314-4baf-b142-94e6e4254abd" providerId="ADAL" clId="{36512AFA-876C-4205-87B6-0873F6191400}" dt="2022-04-10T21:12:39.904" v="3960" actId="14100"/>
      <pc:docMkLst>
        <pc:docMk/>
      </pc:docMkLst>
      <pc:sldChg chg="del">
        <pc:chgData name="Tiago Beltrao Lacerda" userId="a6cfa6f6-6314-4baf-b142-94e6e4254abd" providerId="ADAL" clId="{36512AFA-876C-4205-87B6-0873F6191400}" dt="2022-03-29T11:51:19.576" v="118" actId="2696"/>
        <pc:sldMkLst>
          <pc:docMk/>
          <pc:sldMk cId="2866007709" sldId="320"/>
        </pc:sldMkLst>
      </pc:sldChg>
      <pc:sldChg chg="modSp">
        <pc:chgData name="Tiago Beltrao Lacerda" userId="a6cfa6f6-6314-4baf-b142-94e6e4254abd" providerId="ADAL" clId="{36512AFA-876C-4205-87B6-0873F6191400}" dt="2022-04-10T21:12:11.448" v="3949" actId="113"/>
        <pc:sldMkLst>
          <pc:docMk/>
          <pc:sldMk cId="4169481642" sldId="1790"/>
        </pc:sldMkLst>
        <pc:spChg chg="mod">
          <ac:chgData name="Tiago Beltrao Lacerda" userId="a6cfa6f6-6314-4baf-b142-94e6e4254abd" providerId="ADAL" clId="{36512AFA-876C-4205-87B6-0873F6191400}" dt="2022-04-10T21:12:11.448" v="3949" actId="113"/>
          <ac:spMkLst>
            <pc:docMk/>
            <pc:sldMk cId="4169481642" sldId="1790"/>
            <ac:spMk id="2" creationId="{A971CEF0-EE50-EA4A-96E2-66ABBD6EB503}"/>
          </ac:spMkLst>
        </pc:spChg>
      </pc:sldChg>
      <pc:sldChg chg="modSp del">
        <pc:chgData name="Tiago Beltrao Lacerda" userId="a6cfa6f6-6314-4baf-b142-94e6e4254abd" providerId="ADAL" clId="{36512AFA-876C-4205-87B6-0873F6191400}" dt="2022-04-10T20:47:21.017" v="3075" actId="2696"/>
        <pc:sldMkLst>
          <pc:docMk/>
          <pc:sldMk cId="925277770" sldId="1876"/>
        </pc:sldMkLst>
        <pc:spChg chg="mod">
          <ac:chgData name="Tiago Beltrao Lacerda" userId="a6cfa6f6-6314-4baf-b142-94e6e4254abd" providerId="ADAL" clId="{36512AFA-876C-4205-87B6-0873F6191400}" dt="2022-03-29T11:49:09.466" v="70" actId="20577"/>
          <ac:spMkLst>
            <pc:docMk/>
            <pc:sldMk cId="925277770" sldId="1876"/>
            <ac:spMk id="4" creationId="{7D2A0724-410F-4504-9758-4F265BEC0F54}"/>
          </ac:spMkLst>
        </pc:spChg>
        <pc:spChg chg="mod">
          <ac:chgData name="Tiago Beltrao Lacerda" userId="a6cfa6f6-6314-4baf-b142-94e6e4254abd" providerId="ADAL" clId="{36512AFA-876C-4205-87B6-0873F6191400}" dt="2022-03-29T12:17:42.698" v="217" actId="20577"/>
          <ac:spMkLst>
            <pc:docMk/>
            <pc:sldMk cId="925277770" sldId="1876"/>
            <ac:spMk id="6" creationId="{55DB43BD-3A3A-45D2-8968-0A301BC0113A}"/>
          </ac:spMkLst>
        </pc:spChg>
      </pc:sldChg>
      <pc:sldChg chg="add">
        <pc:chgData name="Tiago Beltrao Lacerda" userId="a6cfa6f6-6314-4baf-b142-94e6e4254abd" providerId="ADAL" clId="{36512AFA-876C-4205-87B6-0873F6191400}" dt="2022-04-10T20:47:23.467" v="3076"/>
        <pc:sldMkLst>
          <pc:docMk/>
          <pc:sldMk cId="2928350849" sldId="1876"/>
        </pc:sldMkLst>
      </pc:sldChg>
      <pc:sldChg chg="del">
        <pc:chgData name="Tiago Beltrao Lacerda" userId="a6cfa6f6-6314-4baf-b142-94e6e4254abd" providerId="ADAL" clId="{36512AFA-876C-4205-87B6-0873F6191400}" dt="2022-03-29T11:51:20.663" v="119" actId="2696"/>
        <pc:sldMkLst>
          <pc:docMk/>
          <pc:sldMk cId="3035998852" sldId="1877"/>
        </pc:sldMkLst>
      </pc:sldChg>
      <pc:sldChg chg="addSp modSp add del">
        <pc:chgData name="Tiago Beltrao Lacerda" userId="a6cfa6f6-6314-4baf-b142-94e6e4254abd" providerId="ADAL" clId="{36512AFA-876C-4205-87B6-0873F6191400}" dt="2022-04-10T20:47:21.017" v="3073" actId="2696"/>
        <pc:sldMkLst>
          <pc:docMk/>
          <pc:sldMk cId="1273806565" sldId="1878"/>
        </pc:sldMkLst>
        <pc:spChg chg="mod">
          <ac:chgData name="Tiago Beltrao Lacerda" userId="a6cfa6f6-6314-4baf-b142-94e6e4254abd" providerId="ADAL" clId="{36512AFA-876C-4205-87B6-0873F6191400}" dt="2022-03-29T11:49:15.649" v="78" actId="20577"/>
          <ac:spMkLst>
            <pc:docMk/>
            <pc:sldMk cId="1273806565" sldId="1878"/>
            <ac:spMk id="4" creationId="{7D2A0724-410F-4504-9758-4F265BEC0F54}"/>
          </ac:spMkLst>
        </pc:spChg>
        <pc:spChg chg="mod">
          <ac:chgData name="Tiago Beltrao Lacerda" userId="a6cfa6f6-6314-4baf-b142-94e6e4254abd" providerId="ADAL" clId="{36512AFA-876C-4205-87B6-0873F6191400}" dt="2022-03-29T12:18:42.788" v="251"/>
          <ac:spMkLst>
            <pc:docMk/>
            <pc:sldMk cId="1273806565" sldId="1878"/>
            <ac:spMk id="6" creationId="{55DB43BD-3A3A-45D2-8968-0A301BC0113A}"/>
          </ac:spMkLst>
        </pc:spChg>
        <pc:picChg chg="add mod">
          <ac:chgData name="Tiago Beltrao Lacerda" userId="a6cfa6f6-6314-4baf-b142-94e6e4254abd" providerId="ADAL" clId="{36512AFA-876C-4205-87B6-0873F6191400}" dt="2022-03-29T12:19:08.555" v="254" actId="1076"/>
          <ac:picMkLst>
            <pc:docMk/>
            <pc:sldMk cId="1273806565" sldId="1878"/>
            <ac:picMk id="5" creationId="{133883D2-7C8B-4641-81BD-62D9CAC627F5}"/>
          </ac:picMkLst>
        </pc:picChg>
      </pc:sldChg>
      <pc:sldChg chg="add">
        <pc:chgData name="Tiago Beltrao Lacerda" userId="a6cfa6f6-6314-4baf-b142-94e6e4254abd" providerId="ADAL" clId="{36512AFA-876C-4205-87B6-0873F6191400}" dt="2022-04-10T20:47:23.467" v="3076"/>
        <pc:sldMkLst>
          <pc:docMk/>
          <pc:sldMk cId="3191256097" sldId="1878"/>
        </pc:sldMkLst>
      </pc:sldChg>
      <pc:sldChg chg="add">
        <pc:chgData name="Tiago Beltrao Lacerda" userId="a6cfa6f6-6314-4baf-b142-94e6e4254abd" providerId="ADAL" clId="{36512AFA-876C-4205-87B6-0873F6191400}" dt="2022-04-10T20:47:23.467" v="3076"/>
        <pc:sldMkLst>
          <pc:docMk/>
          <pc:sldMk cId="303106216" sldId="1879"/>
        </pc:sldMkLst>
      </pc:sldChg>
      <pc:sldChg chg="addSp delSp modSp add del">
        <pc:chgData name="Tiago Beltrao Lacerda" userId="a6cfa6f6-6314-4baf-b142-94e6e4254abd" providerId="ADAL" clId="{36512AFA-876C-4205-87B6-0873F6191400}" dt="2022-04-10T20:47:21.010" v="3072" actId="2696"/>
        <pc:sldMkLst>
          <pc:docMk/>
          <pc:sldMk cId="4095990741" sldId="1879"/>
        </pc:sldMkLst>
        <pc:spChg chg="mod">
          <ac:chgData name="Tiago Beltrao Lacerda" userId="a6cfa6f6-6314-4baf-b142-94e6e4254abd" providerId="ADAL" clId="{36512AFA-876C-4205-87B6-0873F6191400}" dt="2022-04-06T12:37:35.271" v="295" actId="20577"/>
          <ac:spMkLst>
            <pc:docMk/>
            <pc:sldMk cId="4095990741" sldId="1879"/>
            <ac:spMk id="4" creationId="{7D2A0724-410F-4504-9758-4F265BEC0F54}"/>
          </ac:spMkLst>
        </pc:spChg>
        <pc:spChg chg="mod">
          <ac:chgData name="Tiago Beltrao Lacerda" userId="a6cfa6f6-6314-4baf-b142-94e6e4254abd" providerId="ADAL" clId="{36512AFA-876C-4205-87B6-0873F6191400}" dt="2022-04-06T12:36:04.246" v="257" actId="20577"/>
          <ac:spMkLst>
            <pc:docMk/>
            <pc:sldMk cId="4095990741" sldId="1879"/>
            <ac:spMk id="6" creationId="{55DB43BD-3A3A-45D2-8968-0A301BC0113A}"/>
          </ac:spMkLst>
        </pc:spChg>
        <pc:spChg chg="add mod">
          <ac:chgData name="Tiago Beltrao Lacerda" userId="a6cfa6f6-6314-4baf-b142-94e6e4254abd" providerId="ADAL" clId="{36512AFA-876C-4205-87B6-0873F6191400}" dt="2022-04-06T12:36:13.668" v="278" actId="1076"/>
          <ac:spMkLst>
            <pc:docMk/>
            <pc:sldMk cId="4095990741" sldId="1879"/>
            <ac:spMk id="7" creationId="{E4277409-7B08-4D82-95BA-73D58A751E2C}"/>
          </ac:spMkLst>
        </pc:spChg>
        <pc:picChg chg="del">
          <ac:chgData name="Tiago Beltrao Lacerda" userId="a6cfa6f6-6314-4baf-b142-94e6e4254abd" providerId="ADAL" clId="{36512AFA-876C-4205-87B6-0873F6191400}" dt="2022-04-06T12:36:02.600" v="256" actId="478"/>
          <ac:picMkLst>
            <pc:docMk/>
            <pc:sldMk cId="4095990741" sldId="1879"/>
            <ac:picMk id="5" creationId="{133883D2-7C8B-4641-81BD-62D9CAC627F5}"/>
          </ac:picMkLst>
        </pc:picChg>
        <pc:picChg chg="add del mod">
          <ac:chgData name="Tiago Beltrao Lacerda" userId="a6cfa6f6-6314-4baf-b142-94e6e4254abd" providerId="ADAL" clId="{36512AFA-876C-4205-87B6-0873F6191400}" dt="2022-04-06T12:37:34.867" v="294" actId="478"/>
          <ac:picMkLst>
            <pc:docMk/>
            <pc:sldMk cId="4095990741" sldId="1879"/>
            <ac:picMk id="8" creationId="{0910D9CC-7A53-4FD2-B3D6-82870929BF26}"/>
          </ac:picMkLst>
        </pc:picChg>
      </pc:sldChg>
      <pc:sldChg chg="add">
        <pc:chgData name="Tiago Beltrao Lacerda" userId="a6cfa6f6-6314-4baf-b142-94e6e4254abd" providerId="ADAL" clId="{36512AFA-876C-4205-87B6-0873F6191400}" dt="2022-04-10T20:47:23.467" v="3076"/>
        <pc:sldMkLst>
          <pc:docMk/>
          <pc:sldMk cId="3458127516" sldId="1880"/>
        </pc:sldMkLst>
      </pc:sldChg>
      <pc:sldChg chg="addSp delSp modSp add del">
        <pc:chgData name="Tiago Beltrao Lacerda" userId="a6cfa6f6-6314-4baf-b142-94e6e4254abd" providerId="ADAL" clId="{36512AFA-876C-4205-87B6-0873F6191400}" dt="2022-04-10T20:47:21.010" v="3070" actId="2696"/>
        <pc:sldMkLst>
          <pc:docMk/>
          <pc:sldMk cId="3637614123" sldId="1880"/>
        </pc:sldMkLst>
        <pc:spChg chg="mod">
          <ac:chgData name="Tiago Beltrao Lacerda" userId="a6cfa6f6-6314-4baf-b142-94e6e4254abd" providerId="ADAL" clId="{36512AFA-876C-4205-87B6-0873F6191400}" dt="2022-04-06T12:37:41.396" v="304" actId="20577"/>
          <ac:spMkLst>
            <pc:docMk/>
            <pc:sldMk cId="3637614123" sldId="1880"/>
            <ac:spMk id="4" creationId="{7D2A0724-410F-4504-9758-4F265BEC0F54}"/>
          </ac:spMkLst>
        </pc:spChg>
        <pc:spChg chg="mod">
          <ac:chgData name="Tiago Beltrao Lacerda" userId="a6cfa6f6-6314-4baf-b142-94e6e4254abd" providerId="ADAL" clId="{36512AFA-876C-4205-87B6-0873F6191400}" dt="2022-04-06T12:37:25.041" v="284"/>
          <ac:spMkLst>
            <pc:docMk/>
            <pc:sldMk cId="3637614123" sldId="1880"/>
            <ac:spMk id="7" creationId="{E4277409-7B08-4D82-95BA-73D58A751E2C}"/>
          </ac:spMkLst>
        </pc:spChg>
        <pc:picChg chg="add mod">
          <ac:chgData name="Tiago Beltrao Lacerda" userId="a6cfa6f6-6314-4baf-b142-94e6e4254abd" providerId="ADAL" clId="{36512AFA-876C-4205-87B6-0873F6191400}" dt="2022-04-06T12:38:00.302" v="308" actId="1076"/>
          <ac:picMkLst>
            <pc:docMk/>
            <pc:sldMk cId="3637614123" sldId="1880"/>
            <ac:picMk id="5" creationId="{AC230606-6AB9-45F4-9AD2-75649B76014D}"/>
          </ac:picMkLst>
        </pc:picChg>
        <pc:picChg chg="del">
          <ac:chgData name="Tiago Beltrao Lacerda" userId="a6cfa6f6-6314-4baf-b142-94e6e4254abd" providerId="ADAL" clId="{36512AFA-876C-4205-87B6-0873F6191400}" dt="2022-04-06T12:36:29.722" v="282" actId="478"/>
          <ac:picMkLst>
            <pc:docMk/>
            <pc:sldMk cId="3637614123" sldId="1880"/>
            <ac:picMk id="8" creationId="{0910D9CC-7A53-4FD2-B3D6-82870929BF26}"/>
          </ac:picMkLst>
        </pc:picChg>
      </pc:sldChg>
      <pc:sldChg chg="addSp delSp modSp add del">
        <pc:chgData name="Tiago Beltrao Lacerda" userId="a6cfa6f6-6314-4baf-b142-94e6e4254abd" providerId="ADAL" clId="{36512AFA-876C-4205-87B6-0873F6191400}" dt="2022-04-10T20:47:21.007" v="3069" actId="2696"/>
        <pc:sldMkLst>
          <pc:docMk/>
          <pc:sldMk cId="3560524672" sldId="1881"/>
        </pc:sldMkLst>
        <pc:spChg chg="mod">
          <ac:chgData name="Tiago Beltrao Lacerda" userId="a6cfa6f6-6314-4baf-b142-94e6e4254abd" providerId="ADAL" clId="{36512AFA-876C-4205-87B6-0873F6191400}" dt="2022-04-06T12:38:40.297" v="319" actId="20577"/>
          <ac:spMkLst>
            <pc:docMk/>
            <pc:sldMk cId="3560524672" sldId="1881"/>
            <ac:spMk id="4" creationId="{7D2A0724-410F-4504-9758-4F265BEC0F54}"/>
          </ac:spMkLst>
        </pc:spChg>
        <pc:spChg chg="mod">
          <ac:chgData name="Tiago Beltrao Lacerda" userId="a6cfa6f6-6314-4baf-b142-94e6e4254abd" providerId="ADAL" clId="{36512AFA-876C-4205-87B6-0873F6191400}" dt="2022-04-06T12:38:43.216" v="322"/>
          <ac:spMkLst>
            <pc:docMk/>
            <pc:sldMk cId="3560524672" sldId="1881"/>
            <ac:spMk id="7" creationId="{E4277409-7B08-4D82-95BA-73D58A751E2C}"/>
          </ac:spMkLst>
        </pc:spChg>
        <pc:picChg chg="del">
          <ac:chgData name="Tiago Beltrao Lacerda" userId="a6cfa6f6-6314-4baf-b142-94e6e4254abd" providerId="ADAL" clId="{36512AFA-876C-4205-87B6-0873F6191400}" dt="2022-04-06T12:38:05.091" v="310" actId="478"/>
          <ac:picMkLst>
            <pc:docMk/>
            <pc:sldMk cId="3560524672" sldId="1881"/>
            <ac:picMk id="5" creationId="{AC230606-6AB9-45F4-9AD2-75649B76014D}"/>
          </ac:picMkLst>
        </pc:picChg>
        <pc:picChg chg="add mod">
          <ac:chgData name="Tiago Beltrao Lacerda" userId="a6cfa6f6-6314-4baf-b142-94e6e4254abd" providerId="ADAL" clId="{36512AFA-876C-4205-87B6-0873F6191400}" dt="2022-04-06T12:39:01.456" v="325" actId="1076"/>
          <ac:picMkLst>
            <pc:docMk/>
            <pc:sldMk cId="3560524672" sldId="1881"/>
            <ac:picMk id="8" creationId="{E81132C4-9926-4499-92BC-3C35552A11D9}"/>
          </ac:picMkLst>
        </pc:picChg>
      </pc:sldChg>
      <pc:sldChg chg="add">
        <pc:chgData name="Tiago Beltrao Lacerda" userId="a6cfa6f6-6314-4baf-b142-94e6e4254abd" providerId="ADAL" clId="{36512AFA-876C-4205-87B6-0873F6191400}" dt="2022-04-10T20:47:23.467" v="3076"/>
        <pc:sldMkLst>
          <pc:docMk/>
          <pc:sldMk cId="3683521138" sldId="1881"/>
        </pc:sldMkLst>
      </pc:sldChg>
      <pc:sldChg chg="addSp delSp modSp add del ord">
        <pc:chgData name="Tiago Beltrao Lacerda" userId="a6cfa6f6-6314-4baf-b142-94e6e4254abd" providerId="ADAL" clId="{36512AFA-876C-4205-87B6-0873F6191400}" dt="2022-04-10T20:47:21.010" v="3071" actId="2696"/>
        <pc:sldMkLst>
          <pc:docMk/>
          <pc:sldMk cId="444225755" sldId="1882"/>
        </pc:sldMkLst>
        <pc:spChg chg="mod">
          <ac:chgData name="Tiago Beltrao Lacerda" userId="a6cfa6f6-6314-4baf-b142-94e6e4254abd" providerId="ADAL" clId="{36512AFA-876C-4205-87B6-0873F6191400}" dt="2022-04-06T13:02:31.996" v="345" actId="20577"/>
          <ac:spMkLst>
            <pc:docMk/>
            <pc:sldMk cId="444225755" sldId="1882"/>
            <ac:spMk id="4" creationId="{7D2A0724-410F-4504-9758-4F265BEC0F54}"/>
          </ac:spMkLst>
        </pc:spChg>
        <pc:spChg chg="del mod">
          <ac:chgData name="Tiago Beltrao Lacerda" userId="a6cfa6f6-6314-4baf-b142-94e6e4254abd" providerId="ADAL" clId="{36512AFA-876C-4205-87B6-0873F6191400}" dt="2022-04-06T13:02:32.809" v="347"/>
          <ac:spMkLst>
            <pc:docMk/>
            <pc:sldMk cId="444225755" sldId="1882"/>
            <ac:spMk id="7" creationId="{E4277409-7B08-4D82-95BA-73D58A751E2C}"/>
          </ac:spMkLst>
        </pc:spChg>
        <pc:picChg chg="add mod">
          <ac:chgData name="Tiago Beltrao Lacerda" userId="a6cfa6f6-6314-4baf-b142-94e6e4254abd" providerId="ADAL" clId="{36512AFA-876C-4205-87B6-0873F6191400}" dt="2022-04-06T16:32:24.699" v="432" actId="1076"/>
          <ac:picMkLst>
            <pc:docMk/>
            <pc:sldMk cId="444225755" sldId="1882"/>
            <ac:picMk id="5" creationId="{013DFB54-A3FD-4418-BE06-42EB3B33A072}"/>
          </ac:picMkLst>
        </pc:picChg>
        <pc:picChg chg="del">
          <ac:chgData name="Tiago Beltrao Lacerda" userId="a6cfa6f6-6314-4baf-b142-94e6e4254abd" providerId="ADAL" clId="{36512AFA-876C-4205-87B6-0873F6191400}" dt="2022-04-06T13:02:24.539" v="327" actId="478"/>
          <ac:picMkLst>
            <pc:docMk/>
            <pc:sldMk cId="444225755" sldId="1882"/>
            <ac:picMk id="8" creationId="{E81132C4-9926-4499-92BC-3C35552A11D9}"/>
          </ac:picMkLst>
        </pc:picChg>
        <pc:picChg chg="add mod">
          <ac:chgData name="Tiago Beltrao Lacerda" userId="a6cfa6f6-6314-4baf-b142-94e6e4254abd" providerId="ADAL" clId="{36512AFA-876C-4205-87B6-0873F6191400}" dt="2022-04-06T16:32:26.458" v="433" actId="1076"/>
          <ac:picMkLst>
            <pc:docMk/>
            <pc:sldMk cId="444225755" sldId="1882"/>
            <ac:picMk id="9" creationId="{ED58DB7F-592B-41B6-AB32-AAA57CE30603}"/>
          </ac:picMkLst>
        </pc:picChg>
      </pc:sldChg>
      <pc:sldChg chg="add">
        <pc:chgData name="Tiago Beltrao Lacerda" userId="a6cfa6f6-6314-4baf-b142-94e6e4254abd" providerId="ADAL" clId="{36512AFA-876C-4205-87B6-0873F6191400}" dt="2022-04-10T20:47:23.467" v="3076"/>
        <pc:sldMkLst>
          <pc:docMk/>
          <pc:sldMk cId="4031458580" sldId="1882"/>
        </pc:sldMkLst>
      </pc:sldChg>
      <pc:sldChg chg="addSp delSp modSp add">
        <pc:chgData name="Tiago Beltrao Lacerda" userId="a6cfa6f6-6314-4baf-b142-94e6e4254abd" providerId="ADAL" clId="{36512AFA-876C-4205-87B6-0873F6191400}" dt="2022-04-10T21:09:23.898" v="3903" actId="403"/>
        <pc:sldMkLst>
          <pc:docMk/>
          <pc:sldMk cId="2588220525" sldId="1883"/>
        </pc:sldMkLst>
        <pc:spChg chg="mod">
          <ac:chgData name="Tiago Beltrao Lacerda" userId="a6cfa6f6-6314-4baf-b142-94e6e4254abd" providerId="ADAL" clId="{36512AFA-876C-4205-87B6-0873F6191400}" dt="2022-04-06T16:29:28.628" v="379" actId="20577"/>
          <ac:spMkLst>
            <pc:docMk/>
            <pc:sldMk cId="2588220525" sldId="1883"/>
            <ac:spMk id="4" creationId="{7D2A0724-410F-4504-9758-4F265BEC0F54}"/>
          </ac:spMkLst>
        </pc:spChg>
        <pc:spChg chg="del mod">
          <ac:chgData name="Tiago Beltrao Lacerda" userId="a6cfa6f6-6314-4baf-b142-94e6e4254abd" providerId="ADAL" clId="{36512AFA-876C-4205-87B6-0873F6191400}" dt="2022-04-06T16:29:30.474" v="381"/>
          <ac:spMkLst>
            <pc:docMk/>
            <pc:sldMk cId="2588220525" sldId="1883"/>
            <ac:spMk id="6" creationId="{55DB43BD-3A3A-45D2-8968-0A301BC0113A}"/>
          </ac:spMkLst>
        </pc:spChg>
        <pc:spChg chg="add mod">
          <ac:chgData name="Tiago Beltrao Lacerda" userId="a6cfa6f6-6314-4baf-b142-94e6e4254abd" providerId="ADAL" clId="{36512AFA-876C-4205-87B6-0873F6191400}" dt="2022-04-10T21:09:23.898" v="3903" actId="403"/>
          <ac:spMkLst>
            <pc:docMk/>
            <pc:sldMk cId="2588220525" sldId="1883"/>
            <ac:spMk id="7" creationId="{96346174-EA21-4393-A5F0-A324C18DDFE2}"/>
          </ac:spMkLst>
        </pc:spChg>
        <pc:picChg chg="del">
          <ac:chgData name="Tiago Beltrao Lacerda" userId="a6cfa6f6-6314-4baf-b142-94e6e4254abd" providerId="ADAL" clId="{36512AFA-876C-4205-87B6-0873F6191400}" dt="2022-04-06T16:29:19.049" v="356" actId="478"/>
          <ac:picMkLst>
            <pc:docMk/>
            <pc:sldMk cId="2588220525" sldId="1883"/>
            <ac:picMk id="5" creationId="{BE874AB8-1D2F-4E37-858E-DBB5B8518A8A}"/>
          </ac:picMkLst>
        </pc:picChg>
      </pc:sldChg>
      <pc:sldChg chg="add">
        <pc:chgData name="Tiago Beltrao Lacerda" userId="a6cfa6f6-6314-4baf-b142-94e6e4254abd" providerId="ADAL" clId="{36512AFA-876C-4205-87B6-0873F6191400}" dt="2022-04-10T20:47:23.467" v="3076"/>
        <pc:sldMkLst>
          <pc:docMk/>
          <pc:sldMk cId="145189335" sldId="1884"/>
        </pc:sldMkLst>
      </pc:sldChg>
      <pc:sldChg chg="add del">
        <pc:chgData name="Tiago Beltrao Lacerda" userId="a6cfa6f6-6314-4baf-b142-94e6e4254abd" providerId="ADAL" clId="{36512AFA-876C-4205-87B6-0873F6191400}" dt="2022-04-10T20:47:21.017" v="3074" actId="2696"/>
        <pc:sldMkLst>
          <pc:docMk/>
          <pc:sldMk cId="1449781781" sldId="1884"/>
        </pc:sldMkLst>
      </pc:sldChg>
      <pc:sldChg chg="addSp delSp modSp add ord">
        <pc:chgData name="Tiago Beltrao Lacerda" userId="a6cfa6f6-6314-4baf-b142-94e6e4254abd" providerId="ADAL" clId="{36512AFA-876C-4205-87B6-0873F6191400}" dt="2022-04-10T20:56:06.041" v="3425" actId="14100"/>
        <pc:sldMkLst>
          <pc:docMk/>
          <pc:sldMk cId="2702028960" sldId="1885"/>
        </pc:sldMkLst>
        <pc:spChg chg="mod">
          <ac:chgData name="Tiago Beltrao Lacerda" userId="a6cfa6f6-6314-4baf-b142-94e6e4254abd" providerId="ADAL" clId="{36512AFA-876C-4205-87B6-0873F6191400}" dt="2022-04-10T20:55:36.677" v="3422" actId="14100"/>
          <ac:spMkLst>
            <pc:docMk/>
            <pc:sldMk cId="2702028960" sldId="1885"/>
            <ac:spMk id="4" creationId="{CEDDC143-AF37-4D96-8A90-7744759C3A2F}"/>
          </ac:spMkLst>
        </pc:spChg>
        <pc:spChg chg="add mod">
          <ac:chgData name="Tiago Beltrao Lacerda" userId="a6cfa6f6-6314-4baf-b142-94e6e4254abd" providerId="ADAL" clId="{36512AFA-876C-4205-87B6-0873F6191400}" dt="2022-04-10T20:56:06.041" v="3425" actId="14100"/>
          <ac:spMkLst>
            <pc:docMk/>
            <pc:sldMk cId="2702028960" sldId="1885"/>
            <ac:spMk id="5" creationId="{667A5D35-DB4B-4736-97CA-16AA91A675C2}"/>
          </ac:spMkLst>
        </pc:spChg>
        <pc:picChg chg="add del mod">
          <ac:chgData name="Tiago Beltrao Lacerda" userId="a6cfa6f6-6314-4baf-b142-94e6e4254abd" providerId="ADAL" clId="{36512AFA-876C-4205-87B6-0873F6191400}" dt="2022-04-07T11:43:18.570" v="443" actId="478"/>
          <ac:picMkLst>
            <pc:docMk/>
            <pc:sldMk cId="2702028960" sldId="1885"/>
            <ac:picMk id="5" creationId="{03586BAE-8E22-4126-8A21-9CD2F0869D76}"/>
          </ac:picMkLst>
        </pc:picChg>
        <pc:picChg chg="add del mod">
          <ac:chgData name="Tiago Beltrao Lacerda" userId="a6cfa6f6-6314-4baf-b142-94e6e4254abd" providerId="ADAL" clId="{36512AFA-876C-4205-87B6-0873F6191400}" dt="2022-04-07T11:43:40.857" v="446" actId="478"/>
          <ac:picMkLst>
            <pc:docMk/>
            <pc:sldMk cId="2702028960" sldId="1885"/>
            <ac:picMk id="6" creationId="{E3E3754F-98CE-408F-B29F-4DAD23620913}"/>
          </ac:picMkLst>
        </pc:picChg>
        <pc:picChg chg="add mod">
          <ac:chgData name="Tiago Beltrao Lacerda" userId="a6cfa6f6-6314-4baf-b142-94e6e4254abd" providerId="ADAL" clId="{36512AFA-876C-4205-87B6-0873F6191400}" dt="2022-04-07T11:43:43.048" v="448" actId="1076"/>
          <ac:picMkLst>
            <pc:docMk/>
            <pc:sldMk cId="2702028960" sldId="1885"/>
            <ac:picMk id="7" creationId="{3A0661FB-AFA7-46C7-B2E4-070CAF25CDA7}"/>
          </ac:picMkLst>
        </pc:picChg>
        <pc:picChg chg="add mod">
          <ac:chgData name="Tiago Beltrao Lacerda" userId="a6cfa6f6-6314-4baf-b142-94e6e4254abd" providerId="ADAL" clId="{36512AFA-876C-4205-87B6-0873F6191400}" dt="2022-04-07T11:43:58.671" v="450" actId="1076"/>
          <ac:picMkLst>
            <pc:docMk/>
            <pc:sldMk cId="2702028960" sldId="1885"/>
            <ac:picMk id="8" creationId="{DEDA5014-A1EA-42FD-9035-FF5D1DC84A92}"/>
          </ac:picMkLst>
        </pc:picChg>
      </pc:sldChg>
      <pc:sldChg chg="addSp delSp modSp add">
        <pc:chgData name="Tiago Beltrao Lacerda" userId="a6cfa6f6-6314-4baf-b142-94e6e4254abd" providerId="ADAL" clId="{36512AFA-876C-4205-87B6-0873F6191400}" dt="2022-04-10T21:10:02.737" v="3931" actId="5793"/>
        <pc:sldMkLst>
          <pc:docMk/>
          <pc:sldMk cId="2757563770" sldId="1886"/>
        </pc:sldMkLst>
        <pc:spChg chg="mod">
          <ac:chgData name="Tiago Beltrao Lacerda" userId="a6cfa6f6-6314-4baf-b142-94e6e4254abd" providerId="ADAL" clId="{36512AFA-876C-4205-87B6-0873F6191400}" dt="2022-04-10T20:53:13.197" v="3282" actId="20577"/>
          <ac:spMkLst>
            <pc:docMk/>
            <pc:sldMk cId="2757563770" sldId="1886"/>
            <ac:spMk id="4" creationId="{CEDDC143-AF37-4D96-8A90-7744759C3A2F}"/>
          </ac:spMkLst>
        </pc:spChg>
        <pc:spChg chg="add mod">
          <ac:chgData name="Tiago Beltrao Lacerda" userId="a6cfa6f6-6314-4baf-b142-94e6e4254abd" providerId="ADAL" clId="{36512AFA-876C-4205-87B6-0873F6191400}" dt="2022-04-07T11:58:08.978" v="1348" actId="113"/>
          <ac:spMkLst>
            <pc:docMk/>
            <pc:sldMk cId="2757563770" sldId="1886"/>
            <ac:spMk id="5" creationId="{D78F8580-B879-4CB5-91AD-15C34A290FB2}"/>
          </ac:spMkLst>
        </pc:spChg>
        <pc:spChg chg="add mod">
          <ac:chgData name="Tiago Beltrao Lacerda" userId="a6cfa6f6-6314-4baf-b142-94e6e4254abd" providerId="ADAL" clId="{36512AFA-876C-4205-87B6-0873F6191400}" dt="2022-04-10T20:56:18.918" v="3434" actId="20577"/>
          <ac:spMkLst>
            <pc:docMk/>
            <pc:sldMk cId="2757563770" sldId="1886"/>
            <ac:spMk id="6" creationId="{46414BB6-1066-4B1F-B1F6-3A62BB88914B}"/>
          </ac:spMkLst>
        </pc:spChg>
        <pc:spChg chg="add mod">
          <ac:chgData name="Tiago Beltrao Lacerda" userId="a6cfa6f6-6314-4baf-b142-94e6e4254abd" providerId="ADAL" clId="{36512AFA-876C-4205-87B6-0873F6191400}" dt="2022-04-10T21:10:02.737" v="3931" actId="5793"/>
          <ac:spMkLst>
            <pc:docMk/>
            <pc:sldMk cId="2757563770" sldId="1886"/>
            <ac:spMk id="9" creationId="{0E634835-4E8E-48FE-BA3D-2136AF683EF7}"/>
          </ac:spMkLst>
        </pc:spChg>
        <pc:picChg chg="del">
          <ac:chgData name="Tiago Beltrao Lacerda" userId="a6cfa6f6-6314-4baf-b142-94e6e4254abd" providerId="ADAL" clId="{36512AFA-876C-4205-87B6-0873F6191400}" dt="2022-04-07T11:44:02.282" v="452" actId="478"/>
          <ac:picMkLst>
            <pc:docMk/>
            <pc:sldMk cId="2757563770" sldId="1886"/>
            <ac:picMk id="7" creationId="{3A0661FB-AFA7-46C7-B2E4-070CAF25CDA7}"/>
          </ac:picMkLst>
        </pc:picChg>
        <pc:picChg chg="del">
          <ac:chgData name="Tiago Beltrao Lacerda" userId="a6cfa6f6-6314-4baf-b142-94e6e4254abd" providerId="ADAL" clId="{36512AFA-876C-4205-87B6-0873F6191400}" dt="2022-04-07T11:44:02.752" v="453" actId="478"/>
          <ac:picMkLst>
            <pc:docMk/>
            <pc:sldMk cId="2757563770" sldId="1886"/>
            <ac:picMk id="8" creationId="{DEDA5014-A1EA-42FD-9035-FF5D1DC84A92}"/>
          </ac:picMkLst>
        </pc:picChg>
      </pc:sldChg>
      <pc:sldChg chg="addSp delSp modSp add ord">
        <pc:chgData name="Tiago Beltrao Lacerda" userId="a6cfa6f6-6314-4baf-b142-94e6e4254abd" providerId="ADAL" clId="{36512AFA-876C-4205-87B6-0873F6191400}" dt="2022-04-10T20:15:05.300" v="2355"/>
        <pc:sldMkLst>
          <pc:docMk/>
          <pc:sldMk cId="3929735272" sldId="1887"/>
        </pc:sldMkLst>
        <pc:spChg chg="mod">
          <ac:chgData name="Tiago Beltrao Lacerda" userId="a6cfa6f6-6314-4baf-b142-94e6e4254abd" providerId="ADAL" clId="{36512AFA-876C-4205-87B6-0873F6191400}" dt="2022-04-07T11:54:09.639" v="1044" actId="113"/>
          <ac:spMkLst>
            <pc:docMk/>
            <pc:sldMk cId="3929735272" sldId="1887"/>
            <ac:spMk id="6" creationId="{46414BB6-1066-4B1F-B1F6-3A62BB88914B}"/>
          </ac:spMkLst>
        </pc:spChg>
        <pc:spChg chg="del mod">
          <ac:chgData name="Tiago Beltrao Lacerda" userId="a6cfa6f6-6314-4baf-b142-94e6e4254abd" providerId="ADAL" clId="{36512AFA-876C-4205-87B6-0873F6191400}" dt="2022-04-07T11:52:23.844" v="909" actId="478"/>
          <ac:spMkLst>
            <pc:docMk/>
            <pc:sldMk cId="3929735272" sldId="1887"/>
            <ac:spMk id="9" creationId="{0E634835-4E8E-48FE-BA3D-2136AF683EF7}"/>
          </ac:spMkLst>
        </pc:spChg>
        <pc:spChg chg="add mod">
          <ac:chgData name="Tiago Beltrao Lacerda" userId="a6cfa6f6-6314-4baf-b142-94e6e4254abd" providerId="ADAL" clId="{36512AFA-876C-4205-87B6-0873F6191400}" dt="2022-04-07T11:54:11.664" v="1045" actId="113"/>
          <ac:spMkLst>
            <pc:docMk/>
            <pc:sldMk cId="3929735272" sldId="1887"/>
            <ac:spMk id="18" creationId="{F0A1F27A-0DCD-43FF-A338-A235ADE0BB67}"/>
          </ac:spMkLst>
        </pc:spChg>
        <pc:spChg chg="add del mod">
          <ac:chgData name="Tiago Beltrao Lacerda" userId="a6cfa6f6-6314-4baf-b142-94e6e4254abd" providerId="ADAL" clId="{36512AFA-876C-4205-87B6-0873F6191400}" dt="2022-04-07T12:16:04.545" v="1473" actId="478"/>
          <ac:spMkLst>
            <pc:docMk/>
            <pc:sldMk cId="3929735272" sldId="1887"/>
            <ac:spMk id="19" creationId="{4BA6AD2A-6111-4CF4-BF18-FA6409FE41C1}"/>
          </ac:spMkLst>
        </pc:spChg>
        <pc:spChg chg="add mod">
          <ac:chgData name="Tiago Beltrao Lacerda" userId="a6cfa6f6-6314-4baf-b142-94e6e4254abd" providerId="ADAL" clId="{36512AFA-876C-4205-87B6-0873F6191400}" dt="2022-04-07T12:19:28.630" v="1501" actId="20577"/>
          <ac:spMkLst>
            <pc:docMk/>
            <pc:sldMk cId="3929735272" sldId="1887"/>
            <ac:spMk id="20" creationId="{99F8F39E-122B-4D2A-91C4-68603F8CDB3B}"/>
          </ac:spMkLst>
        </pc:spChg>
        <pc:spChg chg="add mod">
          <ac:chgData name="Tiago Beltrao Lacerda" userId="a6cfa6f6-6314-4baf-b142-94e6e4254abd" providerId="ADAL" clId="{36512AFA-876C-4205-87B6-0873F6191400}" dt="2022-04-07T12:19:36.217" v="1512" actId="1076"/>
          <ac:spMkLst>
            <pc:docMk/>
            <pc:sldMk cId="3929735272" sldId="1887"/>
            <ac:spMk id="21" creationId="{96F6E8FC-D1BD-4444-97B9-DE4EB260D6DF}"/>
          </ac:spMkLst>
        </pc:spChg>
        <pc:graphicFrameChg chg="add mod modGraphic">
          <ac:chgData name="Tiago Beltrao Lacerda" userId="a6cfa6f6-6314-4baf-b142-94e6e4254abd" providerId="ADAL" clId="{36512AFA-876C-4205-87B6-0873F6191400}" dt="2022-04-07T12:16:19.543" v="1477" actId="1076"/>
          <ac:graphicFrameMkLst>
            <pc:docMk/>
            <pc:sldMk cId="3929735272" sldId="1887"/>
            <ac:graphicFrameMk id="7" creationId="{9035B24A-9893-42D6-982E-E47A256637EE}"/>
          </ac:graphicFrameMkLst>
        </pc:graphicFrameChg>
        <pc:cxnChg chg="add del mod">
          <ac:chgData name="Tiago Beltrao Lacerda" userId="a6cfa6f6-6314-4baf-b142-94e6e4254abd" providerId="ADAL" clId="{36512AFA-876C-4205-87B6-0873F6191400}" dt="2022-04-07T11:53:39.571" v="959" actId="478"/>
          <ac:cxnSpMkLst>
            <pc:docMk/>
            <pc:sldMk cId="3929735272" sldId="1887"/>
            <ac:cxnSpMk id="11" creationId="{A4868945-DA57-47A0-8DC7-A0363C43B78E}"/>
          </ac:cxnSpMkLst>
        </pc:cxnChg>
        <pc:cxnChg chg="add mod">
          <ac:chgData name="Tiago Beltrao Lacerda" userId="a6cfa6f6-6314-4baf-b142-94e6e4254abd" providerId="ADAL" clId="{36512AFA-876C-4205-87B6-0873F6191400}" dt="2022-04-07T11:53:27.342" v="953" actId="1035"/>
          <ac:cxnSpMkLst>
            <pc:docMk/>
            <pc:sldMk cId="3929735272" sldId="1887"/>
            <ac:cxnSpMk id="12" creationId="{C47CA9E3-2127-4912-B70D-1CD071225956}"/>
          </ac:cxnSpMkLst>
        </pc:cxnChg>
        <pc:cxnChg chg="add">
          <ac:chgData name="Tiago Beltrao Lacerda" userId="a6cfa6f6-6314-4baf-b142-94e6e4254abd" providerId="ADAL" clId="{36512AFA-876C-4205-87B6-0873F6191400}" dt="2022-04-07T11:53:30.049" v="954"/>
          <ac:cxnSpMkLst>
            <pc:docMk/>
            <pc:sldMk cId="3929735272" sldId="1887"/>
            <ac:cxnSpMk id="17" creationId="{96785274-6231-4742-8A59-8A2C16E3CC67}"/>
          </ac:cxnSpMkLst>
        </pc:cxnChg>
      </pc:sldChg>
      <pc:sldChg chg="addSp delSp modSp add">
        <pc:chgData name="Tiago Beltrao Lacerda" userId="a6cfa6f6-6314-4baf-b142-94e6e4254abd" providerId="ADAL" clId="{36512AFA-876C-4205-87B6-0873F6191400}" dt="2022-04-10T20:56:42.417" v="3465" actId="113"/>
        <pc:sldMkLst>
          <pc:docMk/>
          <pc:sldMk cId="3533645353" sldId="1888"/>
        </pc:sldMkLst>
        <pc:spChg chg="mod">
          <ac:chgData name="Tiago Beltrao Lacerda" userId="a6cfa6f6-6314-4baf-b142-94e6e4254abd" providerId="ADAL" clId="{36512AFA-876C-4205-87B6-0873F6191400}" dt="2022-04-10T20:14:46.196" v="2330" actId="20577"/>
          <ac:spMkLst>
            <pc:docMk/>
            <pc:sldMk cId="3533645353" sldId="1888"/>
            <ac:spMk id="4" creationId="{CEDDC143-AF37-4D96-8A90-7744759C3A2F}"/>
          </ac:spMkLst>
        </pc:spChg>
        <pc:spChg chg="del">
          <ac:chgData name="Tiago Beltrao Lacerda" userId="a6cfa6f6-6314-4baf-b142-94e6e4254abd" providerId="ADAL" clId="{36512AFA-876C-4205-87B6-0873F6191400}" dt="2022-04-10T19:59:43.128" v="1576" actId="478"/>
          <ac:spMkLst>
            <pc:docMk/>
            <pc:sldMk cId="3533645353" sldId="1888"/>
            <ac:spMk id="5" creationId="{D78F8580-B879-4CB5-91AD-15C34A290FB2}"/>
          </ac:spMkLst>
        </pc:spChg>
        <pc:spChg chg="del">
          <ac:chgData name="Tiago Beltrao Lacerda" userId="a6cfa6f6-6314-4baf-b142-94e6e4254abd" providerId="ADAL" clId="{36512AFA-876C-4205-87B6-0873F6191400}" dt="2022-04-10T19:59:43.128" v="1576" actId="478"/>
          <ac:spMkLst>
            <pc:docMk/>
            <pc:sldMk cId="3533645353" sldId="1888"/>
            <ac:spMk id="6" creationId="{46414BB6-1066-4B1F-B1F6-3A62BB88914B}"/>
          </ac:spMkLst>
        </pc:spChg>
        <pc:spChg chg="add mod">
          <ac:chgData name="Tiago Beltrao Lacerda" userId="a6cfa6f6-6314-4baf-b142-94e6e4254abd" providerId="ADAL" clId="{36512AFA-876C-4205-87B6-0873F6191400}" dt="2022-04-10T20:56:42.417" v="3465" actId="113"/>
          <ac:spMkLst>
            <pc:docMk/>
            <pc:sldMk cId="3533645353" sldId="1888"/>
            <ac:spMk id="10" creationId="{9BB27FCD-1681-442D-8C91-A096DF4F53B7}"/>
          </ac:spMkLst>
        </pc:spChg>
        <pc:spChg chg="add mod">
          <ac:chgData name="Tiago Beltrao Lacerda" userId="a6cfa6f6-6314-4baf-b142-94e6e4254abd" providerId="ADAL" clId="{36512AFA-876C-4205-87B6-0873F6191400}" dt="2022-04-10T20:19:25.136" v="2508" actId="20577"/>
          <ac:spMkLst>
            <pc:docMk/>
            <pc:sldMk cId="3533645353" sldId="1888"/>
            <ac:spMk id="16" creationId="{AF90A92C-69A8-48CF-9FB4-9DCA63C3FD65}"/>
          </ac:spMkLst>
        </pc:spChg>
        <pc:spChg chg="del">
          <ac:chgData name="Tiago Beltrao Lacerda" userId="a6cfa6f6-6314-4baf-b142-94e6e4254abd" providerId="ADAL" clId="{36512AFA-876C-4205-87B6-0873F6191400}" dt="2022-04-10T19:59:44.494" v="1577" actId="478"/>
          <ac:spMkLst>
            <pc:docMk/>
            <pc:sldMk cId="3533645353" sldId="1888"/>
            <ac:spMk id="18" creationId="{F0A1F27A-0DCD-43FF-A338-A235ADE0BB67}"/>
          </ac:spMkLst>
        </pc:spChg>
        <pc:spChg chg="del">
          <ac:chgData name="Tiago Beltrao Lacerda" userId="a6cfa6f6-6314-4baf-b142-94e6e4254abd" providerId="ADAL" clId="{36512AFA-876C-4205-87B6-0873F6191400}" dt="2022-04-10T19:59:43.128" v="1576" actId="478"/>
          <ac:spMkLst>
            <pc:docMk/>
            <pc:sldMk cId="3533645353" sldId="1888"/>
            <ac:spMk id="20" creationId="{99F8F39E-122B-4D2A-91C4-68603F8CDB3B}"/>
          </ac:spMkLst>
        </pc:spChg>
        <pc:spChg chg="del">
          <ac:chgData name="Tiago Beltrao Lacerda" userId="a6cfa6f6-6314-4baf-b142-94e6e4254abd" providerId="ADAL" clId="{36512AFA-876C-4205-87B6-0873F6191400}" dt="2022-04-10T19:59:43.128" v="1576" actId="478"/>
          <ac:spMkLst>
            <pc:docMk/>
            <pc:sldMk cId="3533645353" sldId="1888"/>
            <ac:spMk id="21" creationId="{96F6E8FC-D1BD-4444-97B9-DE4EB260D6DF}"/>
          </ac:spMkLst>
        </pc:spChg>
        <pc:graphicFrameChg chg="del">
          <ac:chgData name="Tiago Beltrao Lacerda" userId="a6cfa6f6-6314-4baf-b142-94e6e4254abd" providerId="ADAL" clId="{36512AFA-876C-4205-87B6-0873F6191400}" dt="2022-04-10T19:59:43.128" v="1576" actId="478"/>
          <ac:graphicFrameMkLst>
            <pc:docMk/>
            <pc:sldMk cId="3533645353" sldId="1888"/>
            <ac:graphicFrameMk id="7" creationId="{9035B24A-9893-42D6-982E-E47A256637EE}"/>
          </ac:graphicFrameMkLst>
        </pc:graphicFrameChg>
        <pc:picChg chg="add mod">
          <ac:chgData name="Tiago Beltrao Lacerda" userId="a6cfa6f6-6314-4baf-b142-94e6e4254abd" providerId="ADAL" clId="{36512AFA-876C-4205-87B6-0873F6191400}" dt="2022-04-10T20:00:52.286" v="1590" actId="1076"/>
          <ac:picMkLst>
            <pc:docMk/>
            <pc:sldMk cId="3533645353" sldId="1888"/>
            <ac:picMk id="8" creationId="{C34B09D2-EFFA-4B2C-BBD9-E1A6B61FDE49}"/>
          </ac:picMkLst>
        </pc:picChg>
        <pc:picChg chg="add del mod">
          <ac:chgData name="Tiago Beltrao Lacerda" userId="a6cfa6f6-6314-4baf-b142-94e6e4254abd" providerId="ADAL" clId="{36512AFA-876C-4205-87B6-0873F6191400}" dt="2022-04-10T20:02:43.046" v="1749" actId="478"/>
          <ac:picMkLst>
            <pc:docMk/>
            <pc:sldMk cId="3533645353" sldId="1888"/>
            <ac:picMk id="9" creationId="{942A1F03-6A59-4C0A-ACA8-9CE286C69726}"/>
          </ac:picMkLst>
        </pc:picChg>
        <pc:cxnChg chg="del">
          <ac:chgData name="Tiago Beltrao Lacerda" userId="a6cfa6f6-6314-4baf-b142-94e6e4254abd" providerId="ADAL" clId="{36512AFA-876C-4205-87B6-0873F6191400}" dt="2022-04-10T19:59:43.128" v="1576" actId="478"/>
          <ac:cxnSpMkLst>
            <pc:docMk/>
            <pc:sldMk cId="3533645353" sldId="1888"/>
            <ac:cxnSpMk id="12" creationId="{C47CA9E3-2127-4912-B70D-1CD071225956}"/>
          </ac:cxnSpMkLst>
        </pc:cxnChg>
        <pc:cxnChg chg="del">
          <ac:chgData name="Tiago Beltrao Lacerda" userId="a6cfa6f6-6314-4baf-b142-94e6e4254abd" providerId="ADAL" clId="{36512AFA-876C-4205-87B6-0873F6191400}" dt="2022-04-10T19:59:43.128" v="1576" actId="478"/>
          <ac:cxnSpMkLst>
            <pc:docMk/>
            <pc:sldMk cId="3533645353" sldId="1888"/>
            <ac:cxnSpMk id="17" creationId="{96785274-6231-4742-8A59-8A2C16E3CC67}"/>
          </ac:cxnSpMkLst>
        </pc:cxnChg>
      </pc:sldChg>
      <pc:sldChg chg="add del">
        <pc:chgData name="Tiago Beltrao Lacerda" userId="a6cfa6f6-6314-4baf-b142-94e6e4254abd" providerId="ADAL" clId="{36512AFA-876C-4205-87B6-0873F6191400}" dt="2022-04-10T20:02:57.656" v="1752"/>
        <pc:sldMkLst>
          <pc:docMk/>
          <pc:sldMk cId="3724515086" sldId="1889"/>
        </pc:sldMkLst>
      </pc:sldChg>
      <pc:sldChg chg="addSp delSp modSp add del">
        <pc:chgData name="Tiago Beltrao Lacerda" userId="a6cfa6f6-6314-4baf-b142-94e6e4254abd" providerId="ADAL" clId="{36512AFA-876C-4205-87B6-0873F6191400}" dt="2022-04-10T20:18:57.204" v="2474" actId="2696"/>
        <pc:sldMkLst>
          <pc:docMk/>
          <pc:sldMk cId="4254687840" sldId="1889"/>
        </pc:sldMkLst>
        <pc:spChg chg="mod">
          <ac:chgData name="Tiago Beltrao Lacerda" userId="a6cfa6f6-6314-4baf-b142-94e6e4254abd" providerId="ADAL" clId="{36512AFA-876C-4205-87B6-0873F6191400}" dt="2022-04-10T20:14:51.057" v="2345" actId="20577"/>
          <ac:spMkLst>
            <pc:docMk/>
            <pc:sldMk cId="4254687840" sldId="1889"/>
            <ac:spMk id="4" creationId="{CEDDC143-AF37-4D96-8A90-7744759C3A2F}"/>
          </ac:spMkLst>
        </pc:spChg>
        <pc:spChg chg="add mod">
          <ac:chgData name="Tiago Beltrao Lacerda" userId="a6cfa6f6-6314-4baf-b142-94e6e4254abd" providerId="ADAL" clId="{36512AFA-876C-4205-87B6-0873F6191400}" dt="2022-04-10T20:05:51.066" v="2067" actId="14100"/>
          <ac:spMkLst>
            <pc:docMk/>
            <pc:sldMk cId="4254687840" sldId="1889"/>
            <ac:spMk id="5" creationId="{6899A563-9504-4C7A-B426-C30BDD58794B}"/>
          </ac:spMkLst>
        </pc:spChg>
        <pc:spChg chg="del">
          <ac:chgData name="Tiago Beltrao Lacerda" userId="a6cfa6f6-6314-4baf-b142-94e6e4254abd" providerId="ADAL" clId="{36512AFA-876C-4205-87B6-0873F6191400}" dt="2022-04-10T20:04:17.036" v="1893" actId="478"/>
          <ac:spMkLst>
            <pc:docMk/>
            <pc:sldMk cId="4254687840" sldId="1889"/>
            <ac:spMk id="10" creationId="{9BB27FCD-1681-442D-8C91-A096DF4F53B7}"/>
          </ac:spMkLst>
        </pc:spChg>
        <pc:picChg chg="add mod">
          <ac:chgData name="Tiago Beltrao Lacerda" userId="a6cfa6f6-6314-4baf-b142-94e6e4254abd" providerId="ADAL" clId="{36512AFA-876C-4205-87B6-0873F6191400}" dt="2022-04-10T20:04:48.646" v="1902" actId="1076"/>
          <ac:picMkLst>
            <pc:docMk/>
            <pc:sldMk cId="4254687840" sldId="1889"/>
            <ac:picMk id="7" creationId="{6ADE5D41-6DD9-4868-989A-DD432DFC74E8}"/>
          </ac:picMkLst>
        </pc:picChg>
        <pc:picChg chg="del">
          <ac:chgData name="Tiago Beltrao Lacerda" userId="a6cfa6f6-6314-4baf-b142-94e6e4254abd" providerId="ADAL" clId="{36512AFA-876C-4205-87B6-0873F6191400}" dt="2022-04-10T20:03:02.506" v="1754" actId="478"/>
          <ac:picMkLst>
            <pc:docMk/>
            <pc:sldMk cId="4254687840" sldId="1889"/>
            <ac:picMk id="8" creationId="{C34B09D2-EFFA-4B2C-BBD9-E1A6B61FDE49}"/>
          </ac:picMkLst>
        </pc:picChg>
      </pc:sldChg>
      <pc:sldChg chg="addSp delSp modSp add">
        <pc:chgData name="Tiago Beltrao Lacerda" userId="a6cfa6f6-6314-4baf-b142-94e6e4254abd" providerId="ADAL" clId="{36512AFA-876C-4205-87B6-0873F6191400}" dt="2022-04-10T20:37:54.817" v="3011" actId="1035"/>
        <pc:sldMkLst>
          <pc:docMk/>
          <pc:sldMk cId="4105102738" sldId="1890"/>
        </pc:sldMkLst>
        <pc:spChg chg="mod">
          <ac:chgData name="Tiago Beltrao Lacerda" userId="a6cfa6f6-6314-4baf-b142-94e6e4254abd" providerId="ADAL" clId="{36512AFA-876C-4205-87B6-0873F6191400}" dt="2022-04-10T20:14:55.386" v="2353" actId="20577"/>
          <ac:spMkLst>
            <pc:docMk/>
            <pc:sldMk cId="4105102738" sldId="1890"/>
            <ac:spMk id="4" creationId="{CEDDC143-AF37-4D96-8A90-7744759C3A2F}"/>
          </ac:spMkLst>
        </pc:spChg>
        <pc:spChg chg="del">
          <ac:chgData name="Tiago Beltrao Lacerda" userId="a6cfa6f6-6314-4baf-b142-94e6e4254abd" providerId="ADAL" clId="{36512AFA-876C-4205-87B6-0873F6191400}" dt="2022-04-10T20:07:25.316" v="2090" actId="478"/>
          <ac:spMkLst>
            <pc:docMk/>
            <pc:sldMk cId="4105102738" sldId="1890"/>
            <ac:spMk id="5" creationId="{6899A563-9504-4C7A-B426-C30BDD58794B}"/>
          </ac:spMkLst>
        </pc:spChg>
        <pc:spChg chg="add mod">
          <ac:chgData name="Tiago Beltrao Lacerda" userId="a6cfa6f6-6314-4baf-b142-94e6e4254abd" providerId="ADAL" clId="{36512AFA-876C-4205-87B6-0873F6191400}" dt="2022-04-10T20:37:01.306" v="2987" actId="14100"/>
          <ac:spMkLst>
            <pc:docMk/>
            <pc:sldMk cId="4105102738" sldId="1890"/>
            <ac:spMk id="11" creationId="{907E532A-915B-424E-A831-BB74D4EB4AD7}"/>
          </ac:spMkLst>
        </pc:spChg>
        <pc:spChg chg="add mod">
          <ac:chgData name="Tiago Beltrao Lacerda" userId="a6cfa6f6-6314-4baf-b142-94e6e4254abd" providerId="ADAL" clId="{36512AFA-876C-4205-87B6-0873F6191400}" dt="2022-04-10T20:37:47.917" v="3001" actId="14100"/>
          <ac:spMkLst>
            <pc:docMk/>
            <pc:sldMk cId="4105102738" sldId="1890"/>
            <ac:spMk id="23" creationId="{95559140-7B64-40F5-86EF-40A930830C59}"/>
          </ac:spMkLst>
        </pc:spChg>
        <pc:spChg chg="add mod">
          <ac:chgData name="Tiago Beltrao Lacerda" userId="a6cfa6f6-6314-4baf-b142-94e6e4254abd" providerId="ADAL" clId="{36512AFA-876C-4205-87B6-0873F6191400}" dt="2022-04-10T20:37:54.817" v="3011" actId="1035"/>
          <ac:spMkLst>
            <pc:docMk/>
            <pc:sldMk cId="4105102738" sldId="1890"/>
            <ac:spMk id="24" creationId="{24F225E2-5498-4547-879E-96C5AA019874}"/>
          </ac:spMkLst>
        </pc:spChg>
        <pc:graphicFrameChg chg="add del">
          <ac:chgData name="Tiago Beltrao Lacerda" userId="a6cfa6f6-6314-4baf-b142-94e6e4254abd" providerId="ADAL" clId="{36512AFA-876C-4205-87B6-0873F6191400}" dt="2022-04-10T20:36:32.411" v="2976" actId="478"/>
          <ac:graphicFrameMkLst>
            <pc:docMk/>
            <pc:sldMk cId="4105102738" sldId="1890"/>
            <ac:graphicFrameMk id="16" creationId="{5BA75412-AC80-46D6-8BEF-E583F8617B5D}"/>
          </ac:graphicFrameMkLst>
        </pc:graphicFrameChg>
        <pc:graphicFrameChg chg="add mod">
          <ac:chgData name="Tiago Beltrao Lacerda" userId="a6cfa6f6-6314-4baf-b142-94e6e4254abd" providerId="ADAL" clId="{36512AFA-876C-4205-87B6-0873F6191400}" dt="2022-04-10T20:36:51.710" v="2983" actId="1076"/>
          <ac:graphicFrameMkLst>
            <pc:docMk/>
            <pc:sldMk cId="4105102738" sldId="1890"/>
            <ac:graphicFrameMk id="17" creationId="{8FAC7BDD-C1BC-49B5-A3AB-3C466EC3F3E6}"/>
          </ac:graphicFrameMkLst>
        </pc:graphicFrameChg>
        <pc:picChg chg="add del mod">
          <ac:chgData name="Tiago Beltrao Lacerda" userId="a6cfa6f6-6314-4baf-b142-94e6e4254abd" providerId="ADAL" clId="{36512AFA-876C-4205-87B6-0873F6191400}" dt="2022-04-10T20:33:42.970" v="2971" actId="478"/>
          <ac:picMkLst>
            <pc:docMk/>
            <pc:sldMk cId="4105102738" sldId="1890"/>
            <ac:picMk id="6" creationId="{79D254A4-6017-45F8-8C69-554433D2A92D}"/>
          </ac:picMkLst>
        </pc:picChg>
        <pc:picChg chg="del">
          <ac:chgData name="Tiago Beltrao Lacerda" userId="a6cfa6f6-6314-4baf-b142-94e6e4254abd" providerId="ADAL" clId="{36512AFA-876C-4205-87B6-0873F6191400}" dt="2022-04-10T20:07:14.737" v="2069" actId="478"/>
          <ac:picMkLst>
            <pc:docMk/>
            <pc:sldMk cId="4105102738" sldId="1890"/>
            <ac:picMk id="7" creationId="{6ADE5D41-6DD9-4868-989A-DD432DFC74E8}"/>
          </ac:picMkLst>
        </pc:picChg>
        <pc:picChg chg="add del mod">
          <ac:chgData name="Tiago Beltrao Lacerda" userId="a6cfa6f6-6314-4baf-b142-94e6e4254abd" providerId="ADAL" clId="{36512AFA-876C-4205-87B6-0873F6191400}" dt="2022-04-10T20:36:19.780" v="2974" actId="478"/>
          <ac:picMkLst>
            <pc:docMk/>
            <pc:sldMk cId="4105102738" sldId="1890"/>
            <ac:picMk id="15" creationId="{372AEA40-6EC4-46FA-96F3-9A5C1F5AA277}"/>
          </ac:picMkLst>
        </pc:picChg>
        <pc:cxnChg chg="add mod">
          <ac:chgData name="Tiago Beltrao Lacerda" userId="a6cfa6f6-6314-4baf-b142-94e6e4254abd" providerId="ADAL" clId="{36512AFA-876C-4205-87B6-0873F6191400}" dt="2022-04-10T20:37:08.647" v="2990" actId="14100"/>
          <ac:cxnSpMkLst>
            <pc:docMk/>
            <pc:sldMk cId="4105102738" sldId="1890"/>
            <ac:cxnSpMk id="9" creationId="{9A695D23-B619-45A1-ABEE-9A48003D4F7A}"/>
          </ac:cxnSpMkLst>
        </pc:cxnChg>
        <pc:cxnChg chg="add mod">
          <ac:chgData name="Tiago Beltrao Lacerda" userId="a6cfa6f6-6314-4baf-b142-94e6e4254abd" providerId="ADAL" clId="{36512AFA-876C-4205-87B6-0873F6191400}" dt="2022-04-10T20:37:03.897" v="2988" actId="14100"/>
          <ac:cxnSpMkLst>
            <pc:docMk/>
            <pc:sldMk cId="4105102738" sldId="1890"/>
            <ac:cxnSpMk id="12" creationId="{C7CF446A-019E-4429-980B-2D7181B60643}"/>
          </ac:cxnSpMkLst>
        </pc:cxnChg>
      </pc:sldChg>
      <pc:sldChg chg="add del">
        <pc:chgData name="Tiago Beltrao Lacerda" userId="a6cfa6f6-6314-4baf-b142-94e6e4254abd" providerId="ADAL" clId="{36512AFA-876C-4205-87B6-0873F6191400}" dt="2022-04-10T20:15:15.967" v="2356" actId="2696"/>
        <pc:sldMkLst>
          <pc:docMk/>
          <pc:sldMk cId="825064194" sldId="1891"/>
        </pc:sldMkLst>
      </pc:sldChg>
      <pc:sldChg chg="addSp delSp modSp add del">
        <pc:chgData name="Tiago Beltrao Lacerda" userId="a6cfa6f6-6314-4baf-b142-94e6e4254abd" providerId="ADAL" clId="{36512AFA-876C-4205-87B6-0873F6191400}" dt="2022-04-10T20:19:00.989" v="2475" actId="2696"/>
        <pc:sldMkLst>
          <pc:docMk/>
          <pc:sldMk cId="1900220140" sldId="1891"/>
        </pc:sldMkLst>
        <pc:spChg chg="mod">
          <ac:chgData name="Tiago Beltrao Lacerda" userId="a6cfa6f6-6314-4baf-b142-94e6e4254abd" providerId="ADAL" clId="{36512AFA-876C-4205-87B6-0873F6191400}" dt="2022-04-10T20:15:24.447" v="2369" actId="14100"/>
          <ac:spMkLst>
            <pc:docMk/>
            <pc:sldMk cId="1900220140" sldId="1891"/>
            <ac:spMk id="4" creationId="{CEDDC143-AF37-4D96-8A90-7744759C3A2F}"/>
          </ac:spMkLst>
        </pc:spChg>
        <pc:spChg chg="mod">
          <ac:chgData name="Tiago Beltrao Lacerda" userId="a6cfa6f6-6314-4baf-b142-94e6e4254abd" providerId="ADAL" clId="{36512AFA-876C-4205-87B6-0873F6191400}" dt="2022-04-10T20:18:03.680" v="2467" actId="1076"/>
          <ac:spMkLst>
            <pc:docMk/>
            <pc:sldMk cId="1900220140" sldId="1891"/>
            <ac:spMk id="10" creationId="{9BB27FCD-1681-442D-8C91-A096DF4F53B7}"/>
          </ac:spMkLst>
        </pc:spChg>
        <pc:picChg chg="add mod">
          <ac:chgData name="Tiago Beltrao Lacerda" userId="a6cfa6f6-6314-4baf-b142-94e6e4254abd" providerId="ADAL" clId="{36512AFA-876C-4205-87B6-0873F6191400}" dt="2022-04-10T20:18:01.411" v="2466" actId="1076"/>
          <ac:picMkLst>
            <pc:docMk/>
            <pc:sldMk cId="1900220140" sldId="1891"/>
            <ac:picMk id="5" creationId="{56224517-9592-4354-A99A-6A918B19DEFF}"/>
          </ac:picMkLst>
        </pc:picChg>
        <pc:picChg chg="del">
          <ac:chgData name="Tiago Beltrao Lacerda" userId="a6cfa6f6-6314-4baf-b142-94e6e4254abd" providerId="ADAL" clId="{36512AFA-876C-4205-87B6-0873F6191400}" dt="2022-04-10T20:15:25.926" v="2370" actId="478"/>
          <ac:picMkLst>
            <pc:docMk/>
            <pc:sldMk cId="1900220140" sldId="1891"/>
            <ac:picMk id="8" creationId="{C34B09D2-EFFA-4B2C-BBD9-E1A6B61FDE49}"/>
          </ac:picMkLst>
        </pc:picChg>
      </pc:sldChg>
      <pc:sldChg chg="addSp modSp add">
        <pc:chgData name="Tiago Beltrao Lacerda" userId="a6cfa6f6-6314-4baf-b142-94e6e4254abd" providerId="ADAL" clId="{36512AFA-876C-4205-87B6-0873F6191400}" dt="2022-04-10T21:12:39.904" v="3960" actId="14100"/>
        <pc:sldMkLst>
          <pc:docMk/>
          <pc:sldMk cId="25405490" sldId="1892"/>
        </pc:sldMkLst>
        <pc:spChg chg="add mod">
          <ac:chgData name="Tiago Beltrao Lacerda" userId="a6cfa6f6-6314-4baf-b142-94e6e4254abd" providerId="ADAL" clId="{36512AFA-876C-4205-87B6-0873F6191400}" dt="2022-04-10T20:57:11.809" v="3489" actId="1076"/>
          <ac:spMkLst>
            <pc:docMk/>
            <pc:sldMk cId="25405490" sldId="1892"/>
            <ac:spMk id="7" creationId="{93FB0A02-E2EB-4303-8925-4ABFF9AC065F}"/>
          </ac:spMkLst>
        </pc:spChg>
        <pc:spChg chg="mod">
          <ac:chgData name="Tiago Beltrao Lacerda" userId="a6cfa6f6-6314-4baf-b142-94e6e4254abd" providerId="ADAL" clId="{36512AFA-876C-4205-87B6-0873F6191400}" dt="2022-04-10T21:12:39.904" v="3960" actId="14100"/>
          <ac:spMkLst>
            <pc:docMk/>
            <pc:sldMk cId="25405490" sldId="1892"/>
            <ac:spMk id="10" creationId="{9BB27FCD-1681-442D-8C91-A096DF4F53B7}"/>
          </ac:spMkLst>
        </pc:spChg>
      </pc:sldChg>
      <pc:sldChg chg="addSp delSp modSp add del">
        <pc:chgData name="Tiago Beltrao Lacerda" userId="a6cfa6f6-6314-4baf-b142-94e6e4254abd" providerId="ADAL" clId="{36512AFA-876C-4205-87B6-0873F6191400}" dt="2022-04-10T20:40:03.947" v="3054" actId="2696"/>
        <pc:sldMkLst>
          <pc:docMk/>
          <pc:sldMk cId="3241698335" sldId="1893"/>
        </pc:sldMkLst>
        <pc:spChg chg="mod">
          <ac:chgData name="Tiago Beltrao Lacerda" userId="a6cfa6f6-6314-4baf-b142-94e6e4254abd" providerId="ADAL" clId="{36512AFA-876C-4205-87B6-0873F6191400}" dt="2022-04-10T20:28:50.857" v="2808" actId="14100"/>
          <ac:spMkLst>
            <pc:docMk/>
            <pc:sldMk cId="3241698335" sldId="1893"/>
            <ac:spMk id="4" creationId="{CEDDC143-AF37-4D96-8A90-7744759C3A2F}"/>
          </ac:spMkLst>
        </pc:spChg>
        <pc:spChg chg="mod">
          <ac:chgData name="Tiago Beltrao Lacerda" userId="a6cfa6f6-6314-4baf-b142-94e6e4254abd" providerId="ADAL" clId="{36512AFA-876C-4205-87B6-0873F6191400}" dt="2022-04-10T20:39:53.881" v="3051" actId="14100"/>
          <ac:spMkLst>
            <pc:docMk/>
            <pc:sldMk cId="3241698335" sldId="1893"/>
            <ac:spMk id="11" creationId="{907E532A-915B-424E-A831-BB74D4EB4AD7}"/>
          </ac:spMkLst>
        </pc:spChg>
        <pc:graphicFrameChg chg="add del mod">
          <ac:chgData name="Tiago Beltrao Lacerda" userId="a6cfa6f6-6314-4baf-b142-94e6e4254abd" providerId="ADAL" clId="{36512AFA-876C-4205-87B6-0873F6191400}" dt="2022-04-10T20:39:54.697" v="3053"/>
          <ac:graphicFrameMkLst>
            <pc:docMk/>
            <pc:sldMk cId="3241698335" sldId="1893"/>
            <ac:graphicFrameMk id="5" creationId="{C2B60D7A-6C5E-46C7-A778-84591AF6C1BD}"/>
          </ac:graphicFrameMkLst>
        </pc:graphicFrameChg>
        <pc:picChg chg="del">
          <ac:chgData name="Tiago Beltrao Lacerda" userId="a6cfa6f6-6314-4baf-b142-94e6e4254abd" providerId="ADAL" clId="{36512AFA-876C-4205-87B6-0873F6191400}" dt="2022-04-10T20:28:51.937" v="2809" actId="478"/>
          <ac:picMkLst>
            <pc:docMk/>
            <pc:sldMk cId="3241698335" sldId="1893"/>
            <ac:picMk id="6" creationId="{79D254A4-6017-45F8-8C69-554433D2A92D}"/>
          </ac:picMkLst>
        </pc:picChg>
        <pc:cxnChg chg="add del">
          <ac:chgData name="Tiago Beltrao Lacerda" userId="a6cfa6f6-6314-4baf-b142-94e6e4254abd" providerId="ADAL" clId="{36512AFA-876C-4205-87B6-0873F6191400}" dt="2022-04-10T20:39:52.566" v="3048" actId="478"/>
          <ac:cxnSpMkLst>
            <pc:docMk/>
            <pc:sldMk cId="3241698335" sldId="1893"/>
            <ac:cxnSpMk id="9" creationId="{9A695D23-B619-45A1-ABEE-9A48003D4F7A}"/>
          </ac:cxnSpMkLst>
        </pc:cxnChg>
        <pc:cxnChg chg="add del">
          <ac:chgData name="Tiago Beltrao Lacerda" userId="a6cfa6f6-6314-4baf-b142-94e6e4254abd" providerId="ADAL" clId="{36512AFA-876C-4205-87B6-0873F6191400}" dt="2022-04-10T20:39:52.566" v="3048" actId="478"/>
          <ac:cxnSpMkLst>
            <pc:docMk/>
            <pc:sldMk cId="3241698335" sldId="1893"/>
            <ac:cxnSpMk id="12" creationId="{C7CF446A-019E-4429-980B-2D7181B60643}"/>
          </ac:cxnSpMkLst>
        </pc:cxnChg>
      </pc:sldChg>
      <pc:sldChg chg="add del">
        <pc:chgData name="Tiago Beltrao Lacerda" userId="a6cfa6f6-6314-4baf-b142-94e6e4254abd" providerId="ADAL" clId="{36512AFA-876C-4205-87B6-0873F6191400}" dt="2022-04-10T20:28:56.585" v="2811"/>
        <pc:sldMkLst>
          <pc:docMk/>
          <pc:sldMk cId="345338835" sldId="1894"/>
        </pc:sldMkLst>
      </pc:sldChg>
      <pc:sldChg chg="addSp delSp modSp add">
        <pc:chgData name="Tiago Beltrao Lacerda" userId="a6cfa6f6-6314-4baf-b142-94e6e4254abd" providerId="ADAL" clId="{36512AFA-876C-4205-87B6-0873F6191400}" dt="2022-04-10T20:57:27.908" v="3490" actId="20577"/>
        <pc:sldMkLst>
          <pc:docMk/>
          <pc:sldMk cId="3094569521" sldId="1894"/>
        </pc:sldMkLst>
        <pc:spChg chg="mod">
          <ac:chgData name="Tiago Beltrao Lacerda" userId="a6cfa6f6-6314-4baf-b142-94e6e4254abd" providerId="ADAL" clId="{36512AFA-876C-4205-87B6-0873F6191400}" dt="2022-04-10T20:29:03.600" v="2825" actId="14100"/>
          <ac:spMkLst>
            <pc:docMk/>
            <pc:sldMk cId="3094569521" sldId="1894"/>
            <ac:spMk id="4" creationId="{CEDDC143-AF37-4D96-8A90-7744759C3A2F}"/>
          </ac:spMkLst>
        </pc:spChg>
        <pc:spChg chg="mod">
          <ac:chgData name="Tiago Beltrao Lacerda" userId="a6cfa6f6-6314-4baf-b142-94e6e4254abd" providerId="ADAL" clId="{36512AFA-876C-4205-87B6-0873F6191400}" dt="2022-04-10T20:57:27.908" v="3490" actId="20577"/>
          <ac:spMkLst>
            <pc:docMk/>
            <pc:sldMk cId="3094569521" sldId="1894"/>
            <ac:spMk id="11" creationId="{907E532A-915B-424E-A831-BB74D4EB4AD7}"/>
          </ac:spMkLst>
        </pc:spChg>
        <pc:spChg chg="add mod">
          <ac:chgData name="Tiago Beltrao Lacerda" userId="a6cfa6f6-6314-4baf-b142-94e6e4254abd" providerId="ADAL" clId="{36512AFA-876C-4205-87B6-0873F6191400}" dt="2022-04-10T20:33:37.735" v="2970" actId="1582"/>
          <ac:spMkLst>
            <pc:docMk/>
            <pc:sldMk cId="3094569521" sldId="1894"/>
            <ac:spMk id="16" creationId="{2744A215-5231-40A1-B132-8F3F1CBDACE1}"/>
          </ac:spMkLst>
        </pc:spChg>
        <pc:picChg chg="add del mod">
          <ac:chgData name="Tiago Beltrao Lacerda" userId="a6cfa6f6-6314-4baf-b142-94e6e4254abd" providerId="ADAL" clId="{36512AFA-876C-4205-87B6-0873F6191400}" dt="2022-04-10T20:32:40.267" v="2954" actId="478"/>
          <ac:picMkLst>
            <pc:docMk/>
            <pc:sldMk cId="3094569521" sldId="1894"/>
            <ac:picMk id="5" creationId="{713155AF-43A7-4B5A-9744-18F6C839BBBF}"/>
          </ac:picMkLst>
        </pc:picChg>
        <pc:picChg chg="del">
          <ac:chgData name="Tiago Beltrao Lacerda" userId="a6cfa6f6-6314-4baf-b142-94e6e4254abd" providerId="ADAL" clId="{36512AFA-876C-4205-87B6-0873F6191400}" dt="2022-04-10T20:29:04.567" v="2826" actId="478"/>
          <ac:picMkLst>
            <pc:docMk/>
            <pc:sldMk cId="3094569521" sldId="1894"/>
            <ac:picMk id="6" creationId="{79D254A4-6017-45F8-8C69-554433D2A92D}"/>
          </ac:picMkLst>
        </pc:picChg>
        <pc:picChg chg="add del mod">
          <ac:chgData name="Tiago Beltrao Lacerda" userId="a6cfa6f6-6314-4baf-b142-94e6e4254abd" providerId="ADAL" clId="{36512AFA-876C-4205-87B6-0873F6191400}" dt="2022-04-10T20:32:39.583" v="2952" actId="478"/>
          <ac:picMkLst>
            <pc:docMk/>
            <pc:sldMk cId="3094569521" sldId="1894"/>
            <ac:picMk id="7" creationId="{52EF3176-D97B-4849-BD5C-DA988840FDB3}"/>
          </ac:picMkLst>
        </pc:picChg>
        <pc:picChg chg="add mod">
          <ac:chgData name="Tiago Beltrao Lacerda" userId="a6cfa6f6-6314-4baf-b142-94e6e4254abd" providerId="ADAL" clId="{36512AFA-876C-4205-87B6-0873F6191400}" dt="2022-04-10T20:32:51.083" v="2960" actId="14100"/>
          <ac:picMkLst>
            <pc:docMk/>
            <pc:sldMk cId="3094569521" sldId="1894"/>
            <ac:picMk id="13" creationId="{3BDB3B24-4BBA-4697-893E-18D87C57DE72}"/>
          </ac:picMkLst>
        </pc:picChg>
        <pc:cxnChg chg="del">
          <ac:chgData name="Tiago Beltrao Lacerda" userId="a6cfa6f6-6314-4baf-b142-94e6e4254abd" providerId="ADAL" clId="{36512AFA-876C-4205-87B6-0873F6191400}" dt="2022-04-10T20:30:06.171" v="2873" actId="478"/>
          <ac:cxnSpMkLst>
            <pc:docMk/>
            <pc:sldMk cId="3094569521" sldId="1894"/>
            <ac:cxnSpMk id="9" creationId="{9A695D23-B619-45A1-ABEE-9A48003D4F7A}"/>
          </ac:cxnSpMkLst>
        </pc:cxnChg>
        <pc:cxnChg chg="del mod">
          <ac:chgData name="Tiago Beltrao Lacerda" userId="a6cfa6f6-6314-4baf-b142-94e6e4254abd" providerId="ADAL" clId="{36512AFA-876C-4205-87B6-0873F6191400}" dt="2022-04-10T20:32:42.797" v="2955" actId="478"/>
          <ac:cxnSpMkLst>
            <pc:docMk/>
            <pc:sldMk cId="3094569521" sldId="1894"/>
            <ac:cxnSpMk id="12" creationId="{C7CF446A-019E-4429-980B-2D7181B60643}"/>
          </ac:cxnSpMkLst>
        </pc:cxnChg>
        <pc:cxnChg chg="add mod">
          <ac:chgData name="Tiago Beltrao Lacerda" userId="a6cfa6f6-6314-4baf-b142-94e6e4254abd" providerId="ADAL" clId="{36512AFA-876C-4205-87B6-0873F6191400}" dt="2022-04-10T20:33:05.771" v="2963" actId="11529"/>
          <ac:cxnSpMkLst>
            <pc:docMk/>
            <pc:sldMk cId="3094569521" sldId="1894"/>
            <ac:cxnSpMk id="15" creationId="{A17D8C21-1DC6-4817-9B6A-A2AE4C8307C0}"/>
          </ac:cxnSpMkLst>
        </pc:cxnChg>
      </pc:sldChg>
      <pc:sldChg chg="addSp delSp modSp add">
        <pc:chgData name="Tiago Beltrao Lacerda" userId="a6cfa6f6-6314-4baf-b142-94e6e4254abd" providerId="ADAL" clId="{36512AFA-876C-4205-87B6-0873F6191400}" dt="2022-04-10T21:07:40.707" v="3884" actId="20577"/>
        <pc:sldMkLst>
          <pc:docMk/>
          <pc:sldMk cId="1716777610" sldId="1895"/>
        </pc:sldMkLst>
        <pc:spChg chg="add del mod">
          <ac:chgData name="Tiago Beltrao Lacerda" userId="a6cfa6f6-6314-4baf-b142-94e6e4254abd" providerId="ADAL" clId="{36512AFA-876C-4205-87B6-0873F6191400}" dt="2022-04-10T21:04:42.067" v="3683" actId="20577"/>
          <ac:spMkLst>
            <pc:docMk/>
            <pc:sldMk cId="1716777610" sldId="1895"/>
            <ac:spMk id="5" creationId="{D78F8580-B879-4CB5-91AD-15C34A290FB2}"/>
          </ac:spMkLst>
        </pc:spChg>
        <pc:spChg chg="del">
          <ac:chgData name="Tiago Beltrao Lacerda" userId="a6cfa6f6-6314-4baf-b142-94e6e4254abd" providerId="ADAL" clId="{36512AFA-876C-4205-87B6-0873F6191400}" dt="2022-04-10T20:46:09.987" v="3057" actId="478"/>
          <ac:spMkLst>
            <pc:docMk/>
            <pc:sldMk cId="1716777610" sldId="1895"/>
            <ac:spMk id="6" creationId="{46414BB6-1066-4B1F-B1F6-3A62BB88914B}"/>
          </ac:spMkLst>
        </pc:spChg>
        <pc:spChg chg="add mod">
          <ac:chgData name="Tiago Beltrao Lacerda" userId="a6cfa6f6-6314-4baf-b142-94e6e4254abd" providerId="ADAL" clId="{36512AFA-876C-4205-87B6-0873F6191400}" dt="2022-04-10T21:07:40.707" v="3884" actId="20577"/>
          <ac:spMkLst>
            <pc:docMk/>
            <pc:sldMk cId="1716777610" sldId="1895"/>
            <ac:spMk id="10" creationId="{09966A1A-3D09-4821-B8D5-6CA40C3629BD}"/>
          </ac:spMkLst>
        </pc:spChg>
        <pc:spChg chg="del">
          <ac:chgData name="Tiago Beltrao Lacerda" userId="a6cfa6f6-6314-4baf-b142-94e6e4254abd" providerId="ADAL" clId="{36512AFA-876C-4205-87B6-0873F6191400}" dt="2022-04-10T20:46:12.509" v="3058" actId="478"/>
          <ac:spMkLst>
            <pc:docMk/>
            <pc:sldMk cId="1716777610" sldId="1895"/>
            <ac:spMk id="18" creationId="{F0A1F27A-0DCD-43FF-A338-A235ADE0BB67}"/>
          </ac:spMkLst>
        </pc:spChg>
        <pc:spChg chg="del">
          <ac:chgData name="Tiago Beltrao Lacerda" userId="a6cfa6f6-6314-4baf-b142-94e6e4254abd" providerId="ADAL" clId="{36512AFA-876C-4205-87B6-0873F6191400}" dt="2022-04-10T20:46:09.987" v="3057" actId="478"/>
          <ac:spMkLst>
            <pc:docMk/>
            <pc:sldMk cId="1716777610" sldId="1895"/>
            <ac:spMk id="20" creationId="{99F8F39E-122B-4D2A-91C4-68603F8CDB3B}"/>
          </ac:spMkLst>
        </pc:spChg>
        <pc:spChg chg="del">
          <ac:chgData name="Tiago Beltrao Lacerda" userId="a6cfa6f6-6314-4baf-b142-94e6e4254abd" providerId="ADAL" clId="{36512AFA-876C-4205-87B6-0873F6191400}" dt="2022-04-10T20:46:09.987" v="3057" actId="478"/>
          <ac:spMkLst>
            <pc:docMk/>
            <pc:sldMk cId="1716777610" sldId="1895"/>
            <ac:spMk id="21" creationId="{96F6E8FC-D1BD-4444-97B9-DE4EB260D6DF}"/>
          </ac:spMkLst>
        </pc:spChg>
        <pc:graphicFrameChg chg="del">
          <ac:chgData name="Tiago Beltrao Lacerda" userId="a6cfa6f6-6314-4baf-b142-94e6e4254abd" providerId="ADAL" clId="{36512AFA-876C-4205-87B6-0873F6191400}" dt="2022-04-10T20:40:32.261" v="3056" actId="478"/>
          <ac:graphicFrameMkLst>
            <pc:docMk/>
            <pc:sldMk cId="1716777610" sldId="1895"/>
            <ac:graphicFrameMk id="7" creationId="{9035B24A-9893-42D6-982E-E47A256637EE}"/>
          </ac:graphicFrameMkLst>
        </pc:graphicFrameChg>
        <pc:graphicFrameChg chg="add del modGraphic">
          <ac:chgData name="Tiago Beltrao Lacerda" userId="a6cfa6f6-6314-4baf-b142-94e6e4254abd" providerId="ADAL" clId="{36512AFA-876C-4205-87B6-0873F6191400}" dt="2022-04-10T21:03:48.662" v="3492" actId="478"/>
          <ac:graphicFrameMkLst>
            <pc:docMk/>
            <pc:sldMk cId="1716777610" sldId="1895"/>
            <ac:graphicFrameMk id="8" creationId="{E112AF99-AC9A-409D-88D0-D476D2BCD121}"/>
          </ac:graphicFrameMkLst>
        </pc:graphicFrameChg>
        <pc:graphicFrameChg chg="add mod">
          <ac:chgData name="Tiago Beltrao Lacerda" userId="a6cfa6f6-6314-4baf-b142-94e6e4254abd" providerId="ADAL" clId="{36512AFA-876C-4205-87B6-0873F6191400}" dt="2022-04-10T21:03:54.448" v="3494" actId="1076"/>
          <ac:graphicFrameMkLst>
            <pc:docMk/>
            <pc:sldMk cId="1716777610" sldId="1895"/>
            <ac:graphicFrameMk id="9" creationId="{52E9D5DD-39CD-4B04-80B0-94073F12089E}"/>
          </ac:graphicFrameMkLst>
        </pc:graphicFrameChg>
        <pc:cxnChg chg="del">
          <ac:chgData name="Tiago Beltrao Lacerda" userId="a6cfa6f6-6314-4baf-b142-94e6e4254abd" providerId="ADAL" clId="{36512AFA-876C-4205-87B6-0873F6191400}" dt="2022-04-10T20:46:09.987" v="3057" actId="478"/>
          <ac:cxnSpMkLst>
            <pc:docMk/>
            <pc:sldMk cId="1716777610" sldId="1895"/>
            <ac:cxnSpMk id="12" creationId="{C47CA9E3-2127-4912-B70D-1CD071225956}"/>
          </ac:cxnSpMkLst>
        </pc:cxnChg>
        <pc:cxnChg chg="del">
          <ac:chgData name="Tiago Beltrao Lacerda" userId="a6cfa6f6-6314-4baf-b142-94e6e4254abd" providerId="ADAL" clId="{36512AFA-876C-4205-87B6-0873F6191400}" dt="2022-04-10T20:46:09.987" v="3057" actId="478"/>
          <ac:cxnSpMkLst>
            <pc:docMk/>
            <pc:sldMk cId="1716777610" sldId="1895"/>
            <ac:cxnSpMk id="17" creationId="{96785274-6231-4742-8A59-8A2C16E3CC67}"/>
          </ac:cxnSpMkLst>
        </pc:cxnChg>
      </pc:sldChg>
      <pc:sldChg chg="modSp add del">
        <pc:chgData name="Tiago Beltrao Lacerda" userId="a6cfa6f6-6314-4baf-b142-94e6e4254abd" providerId="ADAL" clId="{36512AFA-876C-4205-87B6-0873F6191400}" dt="2022-04-10T21:07:47.077" v="3885" actId="2696"/>
        <pc:sldMkLst>
          <pc:docMk/>
          <pc:sldMk cId="2332712663" sldId="1896"/>
        </pc:sldMkLst>
        <pc:spChg chg="mod">
          <ac:chgData name="Tiago Beltrao Lacerda" userId="a6cfa6f6-6314-4baf-b142-94e6e4254abd" providerId="ADAL" clId="{36512AFA-876C-4205-87B6-0873F6191400}" dt="2022-04-10T20:47:06.097" v="3068" actId="20577"/>
          <ac:spMkLst>
            <pc:docMk/>
            <pc:sldMk cId="2332712663" sldId="1896"/>
            <ac:spMk id="4" creationId="{09BDF785-A5FD-4156-ABDC-3A9C4682FB42}"/>
          </ac:spMkLst>
        </pc:spChg>
      </pc:sldChg>
      <pc:sldChg chg="modSp add">
        <pc:chgData name="Tiago Beltrao Lacerda" userId="a6cfa6f6-6314-4baf-b142-94e6e4254abd" providerId="ADAL" clId="{36512AFA-876C-4205-87B6-0873F6191400}" dt="2022-04-10T20:52:52.332" v="3245" actId="313"/>
        <pc:sldMkLst>
          <pc:docMk/>
          <pc:sldMk cId="1389488439" sldId="1897"/>
        </pc:sldMkLst>
        <pc:spChg chg="mod">
          <ac:chgData name="Tiago Beltrao Lacerda" userId="a6cfa6f6-6314-4baf-b142-94e6e4254abd" providerId="ADAL" clId="{36512AFA-876C-4205-87B6-0873F6191400}" dt="2022-04-10T20:52:32.507" v="3239" actId="20577"/>
          <ac:spMkLst>
            <pc:docMk/>
            <pc:sldMk cId="1389488439" sldId="1897"/>
            <ac:spMk id="4" creationId="{7D2A0724-410F-4504-9758-4F265BEC0F54}"/>
          </ac:spMkLst>
        </pc:spChg>
        <pc:spChg chg="mod">
          <ac:chgData name="Tiago Beltrao Lacerda" userId="a6cfa6f6-6314-4baf-b142-94e6e4254abd" providerId="ADAL" clId="{36512AFA-876C-4205-87B6-0873F6191400}" dt="2022-04-10T20:52:52.332" v="3245" actId="313"/>
          <ac:spMkLst>
            <pc:docMk/>
            <pc:sldMk cId="1389488439" sldId="1897"/>
            <ac:spMk id="7" creationId="{96346174-EA21-4393-A5F0-A324C18DDFE2}"/>
          </ac:spMkLst>
        </pc:spChg>
      </pc:sldChg>
      <pc:sldChg chg="add del">
        <pc:chgData name="Tiago Beltrao Lacerda" userId="a6cfa6f6-6314-4baf-b142-94e6e4254abd" providerId="ADAL" clId="{36512AFA-876C-4205-87B6-0873F6191400}" dt="2022-04-10T20:53:51.508" v="3307" actId="2696"/>
        <pc:sldMkLst>
          <pc:docMk/>
          <pc:sldMk cId="1542158851" sldId="1898"/>
        </pc:sldMkLst>
      </pc:sldChg>
      <pc:sldChg chg="delSp modSp add">
        <pc:chgData name="Tiago Beltrao Lacerda" userId="a6cfa6f6-6314-4baf-b142-94e6e4254abd" providerId="ADAL" clId="{36512AFA-876C-4205-87B6-0873F6191400}" dt="2022-04-10T20:54:04.129" v="3321" actId="113"/>
        <pc:sldMkLst>
          <pc:docMk/>
          <pc:sldMk cId="441414265" sldId="1899"/>
        </pc:sldMkLst>
        <pc:spChg chg="mod">
          <ac:chgData name="Tiago Beltrao Lacerda" userId="a6cfa6f6-6314-4baf-b142-94e6e4254abd" providerId="ADAL" clId="{36512AFA-876C-4205-87B6-0873F6191400}" dt="2022-04-10T20:54:04.129" v="3321" actId="113"/>
          <ac:spMkLst>
            <pc:docMk/>
            <pc:sldMk cId="441414265" sldId="1899"/>
            <ac:spMk id="2" creationId="{85CBB51E-C305-412C-8A19-FEF2ED5D07EC}"/>
          </ac:spMkLst>
        </pc:spChg>
        <pc:spChg chg="del">
          <ac:chgData name="Tiago Beltrao Lacerda" userId="a6cfa6f6-6314-4baf-b142-94e6e4254abd" providerId="ADAL" clId="{36512AFA-876C-4205-87B6-0873F6191400}" dt="2022-04-10T20:53:48.936" v="3306" actId="478"/>
          <ac:spMkLst>
            <pc:docMk/>
            <pc:sldMk cId="441414265" sldId="1899"/>
            <ac:spMk id="3" creationId="{B3EB3BFA-817B-4095-8224-E354F48C6A64}"/>
          </ac:spMkLst>
        </pc:spChg>
        <pc:spChg chg="del">
          <ac:chgData name="Tiago Beltrao Lacerda" userId="a6cfa6f6-6314-4baf-b142-94e6e4254abd" providerId="ADAL" clId="{36512AFA-876C-4205-87B6-0873F6191400}" dt="2022-04-10T20:53:48.936" v="3306" actId="478"/>
          <ac:spMkLst>
            <pc:docMk/>
            <pc:sldMk cId="441414265" sldId="1899"/>
            <ac:spMk id="4" creationId="{5C4D37E1-FD3C-47D4-AB09-8E50DC229903}"/>
          </ac:spMkLst>
        </pc:spChg>
        <pc:spChg chg="del">
          <ac:chgData name="Tiago Beltrao Lacerda" userId="a6cfa6f6-6314-4baf-b142-94e6e4254abd" providerId="ADAL" clId="{36512AFA-876C-4205-87B6-0873F6191400}" dt="2022-04-10T20:53:48.936" v="3306" actId="478"/>
          <ac:spMkLst>
            <pc:docMk/>
            <pc:sldMk cId="441414265" sldId="1899"/>
            <ac:spMk id="5" creationId="{76221258-DA93-4454-9608-444D29A349A9}"/>
          </ac:spMkLst>
        </pc:spChg>
      </pc:sldChg>
      <pc:sldChg chg="modSp add">
        <pc:chgData name="Tiago Beltrao Lacerda" userId="a6cfa6f6-6314-4baf-b142-94e6e4254abd" providerId="ADAL" clId="{36512AFA-876C-4205-87B6-0873F6191400}" dt="2022-04-10T21:09:04.917" v="3896" actId="403"/>
        <pc:sldMkLst>
          <pc:docMk/>
          <pc:sldMk cId="3946689204" sldId="1900"/>
        </pc:sldMkLst>
        <pc:spChg chg="mod">
          <ac:chgData name="Tiago Beltrao Lacerda" userId="a6cfa6f6-6314-4baf-b142-94e6e4254abd" providerId="ADAL" clId="{36512AFA-876C-4205-87B6-0873F6191400}" dt="2022-04-10T20:54:15.957" v="3335" actId="20577"/>
          <ac:spMkLst>
            <pc:docMk/>
            <pc:sldMk cId="3946689204" sldId="1900"/>
            <ac:spMk id="4" creationId="{7D2A0724-410F-4504-9758-4F265BEC0F54}"/>
          </ac:spMkLst>
        </pc:spChg>
        <pc:spChg chg="mod">
          <ac:chgData name="Tiago Beltrao Lacerda" userId="a6cfa6f6-6314-4baf-b142-94e6e4254abd" providerId="ADAL" clId="{36512AFA-876C-4205-87B6-0873F6191400}" dt="2022-04-10T21:09:04.917" v="3896" actId="403"/>
          <ac:spMkLst>
            <pc:docMk/>
            <pc:sldMk cId="3946689204" sldId="1900"/>
            <ac:spMk id="7" creationId="{96346174-EA21-4393-A5F0-A324C18DDFE2}"/>
          </ac:spMkLst>
        </pc:spChg>
      </pc:sldChg>
      <pc:sldChg chg="modSp add">
        <pc:chgData name="Tiago Beltrao Lacerda" userId="a6cfa6f6-6314-4baf-b142-94e6e4254abd" providerId="ADAL" clId="{36512AFA-876C-4205-87B6-0873F6191400}" dt="2022-04-10T21:07:55.547" v="3892" actId="20577"/>
        <pc:sldMkLst>
          <pc:docMk/>
          <pc:sldMk cId="1590741958" sldId="1901"/>
        </pc:sldMkLst>
        <pc:spChg chg="mod">
          <ac:chgData name="Tiago Beltrao Lacerda" userId="a6cfa6f6-6314-4baf-b142-94e6e4254abd" providerId="ADAL" clId="{36512AFA-876C-4205-87B6-0873F6191400}" dt="2022-04-10T21:07:55.547" v="3892" actId="20577"/>
          <ac:spMkLst>
            <pc:docMk/>
            <pc:sldMk cId="1590741958" sldId="1901"/>
            <ac:spMk id="2" creationId="{85CBB51E-C305-412C-8A19-FEF2ED5D07EC}"/>
          </ac:spMkLst>
        </pc:spChg>
      </pc:sldChg>
      <pc:sldMasterChg chg="delSldLayout">
        <pc:chgData name="Tiago Beltrao Lacerda" userId="a6cfa6f6-6314-4baf-b142-94e6e4254abd" providerId="ADAL" clId="{36512AFA-876C-4205-87B6-0873F6191400}" dt="2022-03-29T11:51:20.663" v="120" actId="2696"/>
        <pc:sldMasterMkLst>
          <pc:docMk/>
          <pc:sldMasterMk cId="1931267307" sldId="2147483720"/>
        </pc:sldMasterMkLst>
        <pc:sldLayoutChg chg="del">
          <pc:chgData name="Tiago Beltrao Lacerda" userId="a6cfa6f6-6314-4baf-b142-94e6e4254abd" providerId="ADAL" clId="{36512AFA-876C-4205-87B6-0873F6191400}" dt="2022-03-29T11:51:20.663" v="120" actId="2696"/>
          <pc:sldLayoutMkLst>
            <pc:docMk/>
            <pc:sldMasterMk cId="1931267307" sldId="2147483720"/>
            <pc:sldLayoutMk cId="2542344962" sldId="214748377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098530BD-DAE7-45AA-A318-324C01834146}" type="datetimeFigureOut">
              <a:rPr lang="en-US" smtClean="0"/>
              <a:t>4/1/2023</a:t>
            </a:fld>
            <a:endParaRPr lang="en-US"/>
          </a:p>
        </p:txBody>
      </p:sp>
      <p:sp>
        <p:nvSpPr>
          <p:cNvPr id="4" name="Segnaposto piè di pagina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en-US"/>
          </a:p>
        </p:txBody>
      </p:sp>
      <p:sp>
        <p:nvSpPr>
          <p:cNvPr id="5" name="Segnaposto numero diapositiva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061C2F63-E6C5-43F6-BFBE-1F7C8EDEE45B}" type="slidenum">
              <a:rPr lang="en-US" smtClean="0"/>
              <a:t>‹#›</a:t>
            </a:fld>
            <a:endParaRPr lang="en-US"/>
          </a:p>
        </p:txBody>
      </p:sp>
    </p:spTree>
    <p:extLst>
      <p:ext uri="{BB962C8B-B14F-4D97-AF65-F5344CB8AC3E}">
        <p14:creationId xmlns:p14="http://schemas.microsoft.com/office/powerpoint/2010/main" val="312546917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25T13:27:01.262"/>
    </inkml:context>
    <inkml:brush xml:id="br0">
      <inkml:brushProperty name="width" value="0.1" units="cm"/>
      <inkml:brushProperty name="height" value="0.1" units="cm"/>
      <inkml:brushProperty name="color" value="#E71224"/>
    </inkml:brush>
  </inkml:definitions>
  <inkml:trace contextRef="#ctx0" brushRef="#br0">20981 9340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25T13:27:03.699"/>
    </inkml:context>
    <inkml:brush xml:id="br0">
      <inkml:brushProperty name="width" value="0.1" units="cm"/>
      <inkml:brushProperty name="height" value="0.1" units="cm"/>
      <inkml:brushProperty name="color" value="#E71224"/>
    </inkml:brush>
  </inkml:definitions>
  <inkml:trace contextRef="#ctx0" brushRef="#br0">25929 5847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25T13:27:03.700"/>
    </inkml:context>
    <inkml:brush xml:id="br0">
      <inkml:brushProperty name="width" value="0.1" units="cm"/>
      <inkml:brushProperty name="height" value="0.1" units="cm"/>
      <inkml:brushProperty name="color" value="#E71224"/>
    </inkml:brush>
  </inkml:definitions>
  <inkml:trace contextRef="#ctx0" brushRef="#br0">25850 5027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25T13:27:03.701"/>
    </inkml:context>
    <inkml:brush xml:id="br0">
      <inkml:brushProperty name="width" value="0.1" units="cm"/>
      <inkml:brushProperty name="height" value="0.1" units="cm"/>
      <inkml:brushProperty name="color" value="#E71224"/>
    </inkml:brush>
  </inkml:definitions>
  <inkml:trace contextRef="#ctx0" brushRef="#br0">19976 5874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25T13:27:03.702"/>
    </inkml:context>
    <inkml:brush xml:id="br0">
      <inkml:brushProperty name="width" value="0.1" units="cm"/>
      <inkml:brushProperty name="height" value="0.1" units="cm"/>
      <inkml:brushProperty name="color" value="#E71224"/>
    </inkml:brush>
  </inkml:definitions>
  <inkml:trace contextRef="#ctx0" brushRef="#br0">18018 5450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25T13:27:03.703"/>
    </inkml:context>
    <inkml:brush xml:id="br0">
      <inkml:brushProperty name="width" value="0.1" units="cm"/>
      <inkml:brushProperty name="height" value="0.1" units="cm"/>
      <inkml:brushProperty name="color" value="#E71224"/>
    </inkml:brush>
  </inkml:definitions>
  <inkml:trace contextRef="#ctx0" brushRef="#br0">29871 8070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62AD17A4-06C5-454F-9C07-FCA0380DCBCC}" type="datetimeFigureOut">
              <a:rPr lang="it-IT" smtClean="0"/>
              <a:t>01/04/2023</a:t>
            </a:fld>
            <a:endParaRPr lang="it-IT"/>
          </a:p>
        </p:txBody>
      </p:sp>
      <p:sp>
        <p:nvSpPr>
          <p:cNvPr id="4" name="Segnaposto immagine diapositiva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79450" y="4714875"/>
            <a:ext cx="5438775" cy="4467225"/>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49688" y="9428163"/>
            <a:ext cx="2946400" cy="496887"/>
          </a:xfrm>
          <a:prstGeom prst="rect">
            <a:avLst/>
          </a:prstGeom>
        </p:spPr>
        <p:txBody>
          <a:bodyPr vert="horz" lIns="91440" tIns="45720" rIns="91440" bIns="45720" rtlCol="0" anchor="b"/>
          <a:lstStyle>
            <a:lvl1pPr algn="r">
              <a:defRPr sz="1200"/>
            </a:lvl1pPr>
          </a:lstStyle>
          <a:p>
            <a:fld id="{5A43DD70-9FED-4203-B44A-27F6E521B7EC}" type="slidenum">
              <a:rPr lang="it-IT" smtClean="0"/>
              <a:t>‹#›</a:t>
            </a:fld>
            <a:endParaRPr lang="it-IT"/>
          </a:p>
        </p:txBody>
      </p:sp>
    </p:spTree>
    <p:extLst>
      <p:ext uri="{BB962C8B-B14F-4D97-AF65-F5344CB8AC3E}">
        <p14:creationId xmlns:p14="http://schemas.microsoft.com/office/powerpoint/2010/main" val="32490684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pt-BR" sz="1200"/>
              <a:t>Esses mesmos sites também devem obedecer um critério de </a:t>
            </a:r>
            <a:r>
              <a:rPr lang="pt-BR" sz="1200" b="1"/>
              <a:t>necessidade e urgência da rede</a:t>
            </a:r>
            <a:r>
              <a:rPr lang="pt-BR" sz="1200"/>
              <a:t> passada pela engenharia. </a:t>
            </a:r>
          </a:p>
          <a:p>
            <a:pPr marL="285750" indent="-285750">
              <a:buFont typeface="Arial" panose="020B0604020202020204" pitchFamily="34" charset="0"/>
              <a:buChar char="•"/>
            </a:pPr>
            <a:endParaRPr lang="pt-BR" sz="1200"/>
          </a:p>
          <a:p>
            <a:pPr marL="285750" indent="-285750">
              <a:buFont typeface="Arial" panose="020B0604020202020204" pitchFamily="34" charset="0"/>
              <a:buChar char="•"/>
            </a:pPr>
            <a:endParaRPr lang="pt-BR" sz="1200"/>
          </a:p>
          <a:p>
            <a:pPr marL="285750" indent="-285750">
              <a:buFont typeface="Arial" panose="020B0604020202020204" pitchFamily="34" charset="0"/>
              <a:buChar char="•"/>
            </a:pPr>
            <a:r>
              <a:rPr lang="pt-BR" sz="1200"/>
              <a:t>Um compromisso entre volume x necessidade, Facilidade x urgência.</a:t>
            </a:r>
          </a:p>
          <a:p>
            <a:endParaRPr lang="pt-BR"/>
          </a:p>
        </p:txBody>
      </p:sp>
      <p:sp>
        <p:nvSpPr>
          <p:cNvPr id="4" name="Slide Number Placeholder 3"/>
          <p:cNvSpPr>
            <a:spLocks noGrp="1"/>
          </p:cNvSpPr>
          <p:nvPr>
            <p:ph type="sldNum" sz="quarter" idx="5"/>
          </p:nvPr>
        </p:nvSpPr>
        <p:spPr/>
        <p:txBody>
          <a:bodyPr/>
          <a:lstStyle/>
          <a:p>
            <a:fld id="{5A43DD70-9FED-4203-B44A-27F6E521B7EC}" type="slidenum">
              <a:rPr lang="it-IT" smtClean="0"/>
              <a:t>5</a:t>
            </a:fld>
            <a:endParaRPr lang="it-IT"/>
          </a:p>
        </p:txBody>
      </p:sp>
    </p:spTree>
    <p:extLst>
      <p:ext uri="{BB962C8B-B14F-4D97-AF65-F5344CB8AC3E}">
        <p14:creationId xmlns:p14="http://schemas.microsoft.com/office/powerpoint/2010/main" val="488960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pt-BR" sz="1200"/>
              <a:t>Esses mesmos sites também devem obedecer um critério de </a:t>
            </a:r>
            <a:r>
              <a:rPr lang="pt-BR" sz="1200" b="1"/>
              <a:t>necessidade e urgência da rede</a:t>
            </a:r>
            <a:r>
              <a:rPr lang="pt-BR" sz="1200"/>
              <a:t> passada pela engenharia. </a:t>
            </a:r>
          </a:p>
          <a:p>
            <a:pPr marL="285750" indent="-285750">
              <a:buFont typeface="Arial" panose="020B0604020202020204" pitchFamily="34" charset="0"/>
              <a:buChar char="•"/>
            </a:pPr>
            <a:endParaRPr lang="pt-BR" sz="1200"/>
          </a:p>
          <a:p>
            <a:pPr marL="285750" indent="-285750">
              <a:buFont typeface="Arial" panose="020B0604020202020204" pitchFamily="34" charset="0"/>
              <a:buChar char="•"/>
            </a:pPr>
            <a:endParaRPr lang="pt-BR" sz="1200"/>
          </a:p>
          <a:p>
            <a:pPr marL="285750" indent="-285750">
              <a:buFont typeface="Arial" panose="020B0604020202020204" pitchFamily="34" charset="0"/>
              <a:buChar char="•"/>
            </a:pPr>
            <a:r>
              <a:rPr lang="pt-BR" sz="1200"/>
              <a:t>Um compromisso entre volume x necessidade, Facilidade x urgência.</a:t>
            </a:r>
          </a:p>
          <a:p>
            <a:endParaRPr lang="pt-BR"/>
          </a:p>
        </p:txBody>
      </p:sp>
      <p:sp>
        <p:nvSpPr>
          <p:cNvPr id="4" name="Slide Number Placeholder 3"/>
          <p:cNvSpPr>
            <a:spLocks noGrp="1"/>
          </p:cNvSpPr>
          <p:nvPr>
            <p:ph type="sldNum" sz="quarter" idx="5"/>
          </p:nvPr>
        </p:nvSpPr>
        <p:spPr/>
        <p:txBody>
          <a:bodyPr/>
          <a:lstStyle/>
          <a:p>
            <a:fld id="{5A43DD70-9FED-4203-B44A-27F6E521B7EC}" type="slidenum">
              <a:rPr lang="it-IT" smtClean="0"/>
              <a:t>31</a:t>
            </a:fld>
            <a:endParaRPr lang="it-IT"/>
          </a:p>
        </p:txBody>
      </p:sp>
    </p:spTree>
    <p:extLst>
      <p:ext uri="{BB962C8B-B14F-4D97-AF65-F5344CB8AC3E}">
        <p14:creationId xmlns:p14="http://schemas.microsoft.com/office/powerpoint/2010/main" val="729140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29" name="Text Placeholder 25">
            <a:extLst>
              <a:ext uri="{FF2B5EF4-FFF2-40B4-BE49-F238E27FC236}">
                <a16:creationId xmlns:a16="http://schemas.microsoft.com/office/drawing/2014/main" id="{59B2A80A-0E6D-1747-98B3-C53048B0F655}"/>
              </a:ext>
            </a:extLst>
          </p:cNvPr>
          <p:cNvSpPr>
            <a:spLocks noGrp="1"/>
          </p:cNvSpPr>
          <p:nvPr>
            <p:ph type="body" sz="quarter" idx="10" hasCustomPrompt="1"/>
          </p:nvPr>
        </p:nvSpPr>
        <p:spPr>
          <a:xfrm>
            <a:off x="6010380" y="3547573"/>
            <a:ext cx="5241009" cy="809417"/>
          </a:xfrm>
          <a:prstGeom prst="rect">
            <a:avLst/>
          </a:prstGeom>
        </p:spPr>
        <p:txBody>
          <a:bodyPr/>
          <a:lstStyle>
            <a:lvl1pPr marL="0" indent="0">
              <a:buNone/>
              <a:defRPr sz="5100" b="0" i="0">
                <a:solidFill>
                  <a:schemeClr val="bg1"/>
                </a:solidFill>
                <a:latin typeface="TIM Sans Light" pitchFamily="2" charset="77"/>
              </a:defRPr>
            </a:lvl1pPr>
          </a:lstStyle>
          <a:p>
            <a:pPr lvl="0"/>
            <a:r>
              <a:rPr lang="en-US"/>
              <a:t>TEMA | PROJETO</a:t>
            </a:r>
            <a:endParaRPr lang="pt-BR"/>
          </a:p>
        </p:txBody>
      </p:sp>
      <p:sp>
        <p:nvSpPr>
          <p:cNvPr id="30" name="Text Placeholder 25">
            <a:extLst>
              <a:ext uri="{FF2B5EF4-FFF2-40B4-BE49-F238E27FC236}">
                <a16:creationId xmlns:a16="http://schemas.microsoft.com/office/drawing/2014/main" id="{F5A93CF7-38E7-F648-9E86-442947B298A6}"/>
              </a:ext>
            </a:extLst>
          </p:cNvPr>
          <p:cNvSpPr>
            <a:spLocks noGrp="1"/>
          </p:cNvSpPr>
          <p:nvPr>
            <p:ph type="body" sz="quarter" idx="11" hasCustomPrompt="1"/>
          </p:nvPr>
        </p:nvSpPr>
        <p:spPr>
          <a:xfrm>
            <a:off x="6010380" y="4488257"/>
            <a:ext cx="5241009" cy="242240"/>
          </a:xfrm>
          <a:prstGeom prst="rect">
            <a:avLst/>
          </a:prstGeom>
        </p:spPr>
        <p:txBody>
          <a:bodyPr/>
          <a:lstStyle>
            <a:lvl1pPr marL="0" indent="0">
              <a:spcBef>
                <a:spcPts val="400"/>
              </a:spcBef>
              <a:buNone/>
              <a:defRPr sz="1400" b="0" i="0">
                <a:solidFill>
                  <a:schemeClr val="bg1"/>
                </a:solidFill>
                <a:latin typeface="TIM Sans" pitchFamily="2" charset="77"/>
              </a:defRPr>
            </a:lvl1pPr>
          </a:lstStyle>
          <a:p>
            <a:pPr lvl="0"/>
            <a:r>
              <a:rPr lang="pt-BR" noProof="0"/>
              <a:t>Data:</a:t>
            </a:r>
          </a:p>
        </p:txBody>
      </p:sp>
      <p:sp>
        <p:nvSpPr>
          <p:cNvPr id="33" name="Text Placeholder 25">
            <a:extLst>
              <a:ext uri="{FF2B5EF4-FFF2-40B4-BE49-F238E27FC236}">
                <a16:creationId xmlns:a16="http://schemas.microsoft.com/office/drawing/2014/main" id="{0155BA8A-6414-D946-A056-F701E54DD3C9}"/>
              </a:ext>
            </a:extLst>
          </p:cNvPr>
          <p:cNvSpPr>
            <a:spLocks noGrp="1"/>
          </p:cNvSpPr>
          <p:nvPr>
            <p:ph type="body" sz="quarter" idx="12" hasCustomPrompt="1"/>
          </p:nvPr>
        </p:nvSpPr>
        <p:spPr>
          <a:xfrm>
            <a:off x="6010380" y="4744289"/>
            <a:ext cx="5241009" cy="242240"/>
          </a:xfrm>
          <a:prstGeom prst="rect">
            <a:avLst/>
          </a:prstGeom>
        </p:spPr>
        <p:txBody>
          <a:bodyPr/>
          <a:lstStyle>
            <a:lvl1pPr marL="0" indent="0">
              <a:spcBef>
                <a:spcPts val="400"/>
              </a:spcBef>
              <a:buNone/>
              <a:defRPr sz="1400" b="0" i="0">
                <a:solidFill>
                  <a:schemeClr val="bg1"/>
                </a:solidFill>
                <a:latin typeface="TIM Sans" pitchFamily="2" charset="77"/>
              </a:defRPr>
            </a:lvl1pPr>
          </a:lstStyle>
          <a:p>
            <a:pPr lvl="0"/>
            <a:r>
              <a:rPr lang="pt-BR" noProof="0"/>
              <a:t>Área:</a:t>
            </a:r>
          </a:p>
        </p:txBody>
      </p:sp>
      <p:sp>
        <p:nvSpPr>
          <p:cNvPr id="34" name="Text Placeholder 25">
            <a:extLst>
              <a:ext uri="{FF2B5EF4-FFF2-40B4-BE49-F238E27FC236}">
                <a16:creationId xmlns:a16="http://schemas.microsoft.com/office/drawing/2014/main" id="{4F3AC40D-D90A-1649-87AB-70C2A0BDEBF5}"/>
              </a:ext>
            </a:extLst>
          </p:cNvPr>
          <p:cNvSpPr>
            <a:spLocks noGrp="1"/>
          </p:cNvSpPr>
          <p:nvPr>
            <p:ph type="body" sz="quarter" idx="13" hasCustomPrompt="1"/>
          </p:nvPr>
        </p:nvSpPr>
        <p:spPr>
          <a:xfrm>
            <a:off x="6010380" y="4963745"/>
            <a:ext cx="5241009" cy="242240"/>
          </a:xfrm>
          <a:prstGeom prst="rect">
            <a:avLst/>
          </a:prstGeom>
        </p:spPr>
        <p:txBody>
          <a:bodyPr/>
          <a:lstStyle>
            <a:lvl1pPr marL="0" indent="0">
              <a:spcBef>
                <a:spcPts val="400"/>
              </a:spcBef>
              <a:buNone/>
              <a:defRPr sz="1400" b="0" i="0">
                <a:solidFill>
                  <a:schemeClr val="bg1"/>
                </a:solidFill>
                <a:latin typeface="TIM Sans" pitchFamily="2" charset="77"/>
              </a:defRPr>
            </a:lvl1pPr>
          </a:lstStyle>
          <a:p>
            <a:pPr lvl="0"/>
            <a:r>
              <a:rPr lang="pt-BR" noProof="0"/>
              <a:t>Diretoria:</a:t>
            </a:r>
          </a:p>
        </p:txBody>
      </p:sp>
    </p:spTree>
    <p:extLst>
      <p:ext uri="{BB962C8B-B14F-4D97-AF65-F5344CB8AC3E}">
        <p14:creationId xmlns:p14="http://schemas.microsoft.com/office/powerpoint/2010/main" val="52145852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9" name="Vertical Text Placeholder 17">
            <a:extLst>
              <a:ext uri="{FF2B5EF4-FFF2-40B4-BE49-F238E27FC236}">
                <a16:creationId xmlns:a16="http://schemas.microsoft.com/office/drawing/2014/main" id="{E4EEA002-2AC8-B441-856D-FCDC535DA685}"/>
              </a:ext>
            </a:extLst>
          </p:cNvPr>
          <p:cNvSpPr>
            <a:spLocks noGrp="1"/>
          </p:cNvSpPr>
          <p:nvPr>
            <p:ph type="body" orient="vert" sz="quarter" idx="12" hasCustomPrompt="1"/>
          </p:nvPr>
        </p:nvSpPr>
        <p:spPr>
          <a:xfrm rot="10800000">
            <a:off x="11747500" y="377769"/>
            <a:ext cx="236576" cy="1019871"/>
          </a:xfrm>
          <a:prstGeom prst="rect">
            <a:avLst/>
          </a:prstGeom>
        </p:spPr>
        <p:txBody>
          <a:bodyPr vert="eaVert"/>
          <a:lstStyle>
            <a:lvl1pPr marL="0" indent="0" algn="r">
              <a:buNone/>
              <a:defRPr sz="800" b="0" i="1">
                <a:solidFill>
                  <a:srgbClr val="0000FF"/>
                </a:solidFill>
                <a:latin typeface="TIM Sans" pitchFamily="2" charset="77"/>
              </a:defRPr>
            </a:lvl1pPr>
          </a:lstStyle>
          <a:p>
            <a:pPr lvl="0"/>
            <a:r>
              <a:rPr lang="en-US"/>
              <a:t>DIA . MÊS . ANO</a:t>
            </a:r>
            <a:endParaRPr lang="pt-BR"/>
          </a:p>
        </p:txBody>
      </p:sp>
      <p:sp>
        <p:nvSpPr>
          <p:cNvPr id="14" name="Text Placeholder 2">
            <a:extLst>
              <a:ext uri="{FF2B5EF4-FFF2-40B4-BE49-F238E27FC236}">
                <a16:creationId xmlns:a16="http://schemas.microsoft.com/office/drawing/2014/main" id="{5975C47E-9CCA-E946-9096-ECD385C54A06}"/>
              </a:ext>
            </a:extLst>
          </p:cNvPr>
          <p:cNvSpPr>
            <a:spLocks noGrp="1"/>
          </p:cNvSpPr>
          <p:nvPr>
            <p:ph type="body" sz="quarter" idx="13" hasCustomPrompt="1"/>
          </p:nvPr>
        </p:nvSpPr>
        <p:spPr>
          <a:xfrm>
            <a:off x="444234" y="1397640"/>
            <a:ext cx="4305300" cy="1713859"/>
          </a:xfrm>
          <a:prstGeom prst="rect">
            <a:avLst/>
          </a:prstGeom>
        </p:spPr>
        <p:txBody>
          <a:bodyPr/>
          <a:lstStyle>
            <a:lvl1pPr marL="0" indent="0">
              <a:lnSpc>
                <a:spcPct val="100000"/>
              </a:lnSpc>
              <a:spcBef>
                <a:spcPts val="0"/>
              </a:spcBef>
              <a:spcAft>
                <a:spcPts val="400"/>
              </a:spcAft>
              <a:buNone/>
              <a:defRPr sz="1400">
                <a:solidFill>
                  <a:srgbClr val="0000FF"/>
                </a:solidFill>
                <a:latin typeface="TIM Sans" pitchFamily="2" charset="77"/>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autem</a:t>
            </a:r>
            <a:r>
              <a:rPr lang="en-US"/>
              <a:t> vel</a:t>
            </a:r>
            <a:endParaRPr lang="pt-BR"/>
          </a:p>
        </p:txBody>
      </p:sp>
      <p:sp>
        <p:nvSpPr>
          <p:cNvPr id="26" name="Slide Number Placeholder 5">
            <a:extLst>
              <a:ext uri="{FF2B5EF4-FFF2-40B4-BE49-F238E27FC236}">
                <a16:creationId xmlns:a16="http://schemas.microsoft.com/office/drawing/2014/main" id="{B07B4285-A328-6C4C-ABED-856436DBFFBC}"/>
              </a:ext>
            </a:extLst>
          </p:cNvPr>
          <p:cNvSpPr>
            <a:spLocks noGrp="1"/>
          </p:cNvSpPr>
          <p:nvPr>
            <p:ph type="sldNum" sz="quarter" idx="4"/>
          </p:nvPr>
        </p:nvSpPr>
        <p:spPr>
          <a:xfrm>
            <a:off x="11584853" y="6502706"/>
            <a:ext cx="528771" cy="261611"/>
          </a:xfrm>
          <a:prstGeom prst="rect">
            <a:avLst/>
          </a:prstGeom>
        </p:spPr>
        <p:txBody>
          <a:bodyPr/>
          <a:lstStyle>
            <a:lvl1pPr algn="r">
              <a:defRPr sz="1200" b="1" i="0">
                <a:solidFill>
                  <a:schemeClr val="bg1"/>
                </a:solidFill>
                <a:latin typeface="TIM Sans" pitchFamily="2" charset="77"/>
              </a:defRPr>
            </a:lvl1pPr>
          </a:lstStyle>
          <a:p>
            <a:fld id="{2F807B70-6395-8945-99F1-E53109619FCB}" type="slidenum">
              <a:rPr lang="pt-BR" smtClean="0"/>
              <a:pPr/>
              <a:t>‹#›</a:t>
            </a:fld>
            <a:endParaRPr lang="pt-BR"/>
          </a:p>
        </p:txBody>
      </p:sp>
      <p:sp>
        <p:nvSpPr>
          <p:cNvPr id="27" name="Text Placeholder 15">
            <a:extLst>
              <a:ext uri="{FF2B5EF4-FFF2-40B4-BE49-F238E27FC236}">
                <a16:creationId xmlns:a16="http://schemas.microsoft.com/office/drawing/2014/main" id="{A7ECF5C9-86FA-AB42-A93F-2955204E8B4D}"/>
              </a:ext>
            </a:extLst>
          </p:cNvPr>
          <p:cNvSpPr>
            <a:spLocks noGrp="1"/>
          </p:cNvSpPr>
          <p:nvPr>
            <p:ph type="body" sz="quarter" idx="15" hasCustomPrompt="1"/>
          </p:nvPr>
        </p:nvSpPr>
        <p:spPr>
          <a:xfrm>
            <a:off x="476256" y="4564063"/>
            <a:ext cx="2120628" cy="1200150"/>
          </a:xfrm>
          <a:prstGeom prst="rect">
            <a:avLst/>
          </a:prstGeom>
        </p:spPr>
        <p:txBody>
          <a:bodyPr/>
          <a:lstStyle>
            <a:lvl1pPr marL="0" indent="0">
              <a:buNone/>
              <a:defRPr sz="1050" b="0" i="0">
                <a:solidFill>
                  <a:schemeClr val="bg1"/>
                </a:solidFill>
                <a:latin typeface="TIM Sans Medium" pitchFamily="2" charset="77"/>
              </a:defRPr>
            </a:lvl1pPr>
          </a:lstStyle>
          <a:p>
            <a:pPr lvl="0"/>
            <a:r>
              <a:rPr lang="en-US"/>
              <a:t>LEGENDA</a:t>
            </a:r>
            <a:br>
              <a:rPr lang="en-US"/>
            </a:br>
            <a:r>
              <a:rPr lang="en-US" err="1"/>
              <a:t>Texto</a:t>
            </a:r>
            <a:r>
              <a:rPr lang="en-US"/>
              <a:t> de legenda para </a:t>
            </a:r>
            <a:r>
              <a:rPr lang="en-US" err="1"/>
              <a:t>gráficos</a:t>
            </a:r>
            <a:r>
              <a:rPr lang="en-US"/>
              <a:t>.</a:t>
            </a:r>
            <a:endParaRPr lang="pt-BR"/>
          </a:p>
        </p:txBody>
      </p:sp>
      <p:sp>
        <p:nvSpPr>
          <p:cNvPr id="7" name="Text Placeholder 2">
            <a:extLst>
              <a:ext uri="{FF2B5EF4-FFF2-40B4-BE49-F238E27FC236}">
                <a16:creationId xmlns:a16="http://schemas.microsoft.com/office/drawing/2014/main" id="{D4FA7796-B909-1049-87DF-3F34064B53E7}"/>
              </a:ext>
            </a:extLst>
          </p:cNvPr>
          <p:cNvSpPr>
            <a:spLocks noGrp="1"/>
          </p:cNvSpPr>
          <p:nvPr>
            <p:ph type="body" sz="quarter" idx="16" hasCustomPrompt="1"/>
          </p:nvPr>
        </p:nvSpPr>
        <p:spPr>
          <a:xfrm>
            <a:off x="5067300" y="1397640"/>
            <a:ext cx="4305300" cy="1713859"/>
          </a:xfrm>
          <a:prstGeom prst="rect">
            <a:avLst/>
          </a:prstGeom>
        </p:spPr>
        <p:txBody>
          <a:bodyPr/>
          <a:lstStyle>
            <a:lvl1pPr marL="0" indent="0">
              <a:lnSpc>
                <a:spcPct val="100000"/>
              </a:lnSpc>
              <a:spcBef>
                <a:spcPts val="0"/>
              </a:spcBef>
              <a:spcAft>
                <a:spcPts val="400"/>
              </a:spcAft>
              <a:buNone/>
              <a:defRPr sz="1400">
                <a:solidFill>
                  <a:srgbClr val="0000FF"/>
                </a:solidFill>
                <a:latin typeface="TIM Sans" pitchFamily="2" charset="77"/>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autem</a:t>
            </a:r>
            <a:r>
              <a:rPr lang="en-US"/>
              <a:t> vel</a:t>
            </a:r>
            <a:endParaRPr lang="pt-BR"/>
          </a:p>
        </p:txBody>
      </p:sp>
      <p:sp>
        <p:nvSpPr>
          <p:cNvPr id="9" name="Text Placeholder 5">
            <a:extLst>
              <a:ext uri="{FF2B5EF4-FFF2-40B4-BE49-F238E27FC236}">
                <a16:creationId xmlns:a16="http://schemas.microsoft.com/office/drawing/2014/main" id="{AD40A5FA-1E23-3248-9281-F85E727CC5B2}"/>
              </a:ext>
            </a:extLst>
          </p:cNvPr>
          <p:cNvSpPr>
            <a:spLocks noGrp="1"/>
          </p:cNvSpPr>
          <p:nvPr>
            <p:ph type="body" sz="quarter" idx="14" hasCustomPrompt="1"/>
          </p:nvPr>
        </p:nvSpPr>
        <p:spPr>
          <a:xfrm>
            <a:off x="444234" y="377769"/>
            <a:ext cx="6934466" cy="660270"/>
          </a:xfrm>
          <a:prstGeom prst="rect">
            <a:avLst/>
          </a:prstGeom>
        </p:spPr>
        <p:txBody>
          <a:bodyPr/>
          <a:lstStyle>
            <a:lvl1pPr marL="0" indent="0">
              <a:buNone/>
              <a:defRPr sz="4000" b="1" i="1">
                <a:solidFill>
                  <a:srgbClr val="0000FF"/>
                </a:solidFill>
                <a:latin typeface="TIM Sans" pitchFamily="2" charset="77"/>
              </a:defRPr>
            </a:lvl1pPr>
          </a:lstStyle>
          <a:p>
            <a:pPr lvl="0"/>
            <a:r>
              <a:rPr lang="en-US" err="1"/>
              <a:t>Tópico</a:t>
            </a:r>
            <a:endParaRPr lang="pt-BR"/>
          </a:p>
        </p:txBody>
      </p:sp>
    </p:spTree>
    <p:extLst>
      <p:ext uri="{BB962C8B-B14F-4D97-AF65-F5344CB8AC3E}">
        <p14:creationId xmlns:p14="http://schemas.microsoft.com/office/powerpoint/2010/main" val="3771938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9" name="Vertical Text Placeholder 17">
            <a:extLst>
              <a:ext uri="{FF2B5EF4-FFF2-40B4-BE49-F238E27FC236}">
                <a16:creationId xmlns:a16="http://schemas.microsoft.com/office/drawing/2014/main" id="{E4EEA002-2AC8-B441-856D-FCDC535DA685}"/>
              </a:ext>
            </a:extLst>
          </p:cNvPr>
          <p:cNvSpPr>
            <a:spLocks noGrp="1"/>
          </p:cNvSpPr>
          <p:nvPr>
            <p:ph type="body" orient="vert" sz="quarter" idx="12" hasCustomPrompt="1"/>
          </p:nvPr>
        </p:nvSpPr>
        <p:spPr>
          <a:xfrm rot="10800000">
            <a:off x="11747500" y="377769"/>
            <a:ext cx="236576" cy="1019871"/>
          </a:xfrm>
          <a:prstGeom prst="rect">
            <a:avLst/>
          </a:prstGeom>
        </p:spPr>
        <p:txBody>
          <a:bodyPr vert="eaVert"/>
          <a:lstStyle>
            <a:lvl1pPr marL="0" indent="0" algn="r">
              <a:buNone/>
              <a:defRPr sz="800" b="0" i="1">
                <a:solidFill>
                  <a:schemeClr val="bg1"/>
                </a:solidFill>
                <a:latin typeface="TIM Sans" pitchFamily="2" charset="77"/>
              </a:defRPr>
            </a:lvl1pPr>
          </a:lstStyle>
          <a:p>
            <a:pPr lvl="0"/>
            <a:r>
              <a:rPr lang="en-US"/>
              <a:t>DIA . MÊS . ANO</a:t>
            </a:r>
            <a:endParaRPr lang="pt-BR"/>
          </a:p>
        </p:txBody>
      </p:sp>
      <p:sp>
        <p:nvSpPr>
          <p:cNvPr id="26" name="Slide Number Placeholder 5">
            <a:extLst>
              <a:ext uri="{FF2B5EF4-FFF2-40B4-BE49-F238E27FC236}">
                <a16:creationId xmlns:a16="http://schemas.microsoft.com/office/drawing/2014/main" id="{B07B4285-A328-6C4C-ABED-856436DBFFBC}"/>
              </a:ext>
            </a:extLst>
          </p:cNvPr>
          <p:cNvSpPr>
            <a:spLocks noGrp="1"/>
          </p:cNvSpPr>
          <p:nvPr>
            <p:ph type="sldNum" sz="quarter" idx="4"/>
          </p:nvPr>
        </p:nvSpPr>
        <p:spPr>
          <a:xfrm>
            <a:off x="11584853" y="6502706"/>
            <a:ext cx="528771" cy="261611"/>
          </a:xfrm>
          <a:prstGeom prst="rect">
            <a:avLst/>
          </a:prstGeom>
        </p:spPr>
        <p:txBody>
          <a:bodyPr/>
          <a:lstStyle>
            <a:lvl1pPr algn="r">
              <a:defRPr sz="1200" b="1" i="0">
                <a:solidFill>
                  <a:srgbClr val="0000FF"/>
                </a:solidFill>
                <a:latin typeface="TIM Sans" pitchFamily="2" charset="77"/>
              </a:defRPr>
            </a:lvl1pPr>
          </a:lstStyle>
          <a:p>
            <a:fld id="{2F807B70-6395-8945-99F1-E53109619FCB}" type="slidenum">
              <a:rPr lang="pt-BR" smtClean="0"/>
              <a:pPr/>
              <a:t>‹#›</a:t>
            </a:fld>
            <a:endParaRPr lang="pt-BR"/>
          </a:p>
        </p:txBody>
      </p:sp>
      <p:sp>
        <p:nvSpPr>
          <p:cNvPr id="27" name="Text Placeholder 15">
            <a:extLst>
              <a:ext uri="{FF2B5EF4-FFF2-40B4-BE49-F238E27FC236}">
                <a16:creationId xmlns:a16="http://schemas.microsoft.com/office/drawing/2014/main" id="{A7ECF5C9-86FA-AB42-A93F-2955204E8B4D}"/>
              </a:ext>
            </a:extLst>
          </p:cNvPr>
          <p:cNvSpPr>
            <a:spLocks noGrp="1"/>
          </p:cNvSpPr>
          <p:nvPr>
            <p:ph type="body" sz="quarter" idx="15" hasCustomPrompt="1"/>
          </p:nvPr>
        </p:nvSpPr>
        <p:spPr>
          <a:xfrm>
            <a:off x="10067672" y="1371599"/>
            <a:ext cx="1537425" cy="1077218"/>
          </a:xfrm>
          <a:prstGeom prst="rect">
            <a:avLst/>
          </a:prstGeom>
        </p:spPr>
        <p:txBody>
          <a:bodyPr/>
          <a:lstStyle>
            <a:lvl1pPr marL="0" indent="0">
              <a:buNone/>
              <a:defRPr sz="1050" b="0" i="0">
                <a:solidFill>
                  <a:schemeClr val="bg1"/>
                </a:solidFill>
                <a:latin typeface="TIM Sans Medium" pitchFamily="2" charset="77"/>
              </a:defRPr>
            </a:lvl1pPr>
          </a:lstStyle>
          <a:p>
            <a:pPr lvl="0"/>
            <a:r>
              <a:rPr lang="en-US"/>
              <a:t>LEGENDA</a:t>
            </a:r>
            <a:br>
              <a:rPr lang="en-US"/>
            </a:br>
            <a:r>
              <a:rPr lang="en-US" err="1"/>
              <a:t>Texto</a:t>
            </a:r>
            <a:r>
              <a:rPr lang="en-US"/>
              <a:t> de legenda para </a:t>
            </a:r>
            <a:r>
              <a:rPr lang="en-US" err="1"/>
              <a:t>gráficos</a:t>
            </a:r>
            <a:r>
              <a:rPr lang="en-US"/>
              <a:t>.</a:t>
            </a:r>
            <a:endParaRPr lang="pt-BR"/>
          </a:p>
        </p:txBody>
      </p:sp>
      <p:sp>
        <p:nvSpPr>
          <p:cNvPr id="10" name="Text Placeholder 15">
            <a:extLst>
              <a:ext uri="{FF2B5EF4-FFF2-40B4-BE49-F238E27FC236}">
                <a16:creationId xmlns:a16="http://schemas.microsoft.com/office/drawing/2014/main" id="{C34C6B73-C8B1-0141-B641-A02544EA9C4F}"/>
              </a:ext>
            </a:extLst>
          </p:cNvPr>
          <p:cNvSpPr>
            <a:spLocks noGrp="1"/>
          </p:cNvSpPr>
          <p:nvPr>
            <p:ph type="body" sz="quarter" idx="17" hasCustomPrompt="1"/>
          </p:nvPr>
        </p:nvSpPr>
        <p:spPr>
          <a:xfrm>
            <a:off x="10067672" y="3517899"/>
            <a:ext cx="1537425" cy="1077218"/>
          </a:xfrm>
          <a:prstGeom prst="rect">
            <a:avLst/>
          </a:prstGeom>
        </p:spPr>
        <p:txBody>
          <a:bodyPr/>
          <a:lstStyle>
            <a:lvl1pPr marL="0" indent="0">
              <a:buNone/>
              <a:defRPr sz="1050" b="0" i="0">
                <a:solidFill>
                  <a:schemeClr val="bg1"/>
                </a:solidFill>
                <a:latin typeface="TIM Sans Medium" pitchFamily="2" charset="77"/>
              </a:defRPr>
            </a:lvl1pPr>
          </a:lstStyle>
          <a:p>
            <a:pPr lvl="0"/>
            <a:r>
              <a:rPr lang="en-US"/>
              <a:t>LEGENDA</a:t>
            </a:r>
            <a:br>
              <a:rPr lang="en-US"/>
            </a:br>
            <a:r>
              <a:rPr lang="en-US" err="1"/>
              <a:t>Texto</a:t>
            </a:r>
            <a:r>
              <a:rPr lang="en-US"/>
              <a:t> de legenda para </a:t>
            </a:r>
            <a:r>
              <a:rPr lang="en-US" err="1"/>
              <a:t>gráficos</a:t>
            </a:r>
            <a:r>
              <a:rPr lang="en-US"/>
              <a:t>.</a:t>
            </a:r>
            <a:endParaRPr lang="pt-BR"/>
          </a:p>
        </p:txBody>
      </p:sp>
      <p:sp>
        <p:nvSpPr>
          <p:cNvPr id="13" name="Text Placeholder 2">
            <a:extLst>
              <a:ext uri="{FF2B5EF4-FFF2-40B4-BE49-F238E27FC236}">
                <a16:creationId xmlns:a16="http://schemas.microsoft.com/office/drawing/2014/main" id="{18D27EDC-8A74-3F40-847D-503DB2DADDCE}"/>
              </a:ext>
            </a:extLst>
          </p:cNvPr>
          <p:cNvSpPr>
            <a:spLocks noGrp="1"/>
          </p:cNvSpPr>
          <p:nvPr>
            <p:ph type="body" sz="quarter" idx="13" hasCustomPrompt="1"/>
          </p:nvPr>
        </p:nvSpPr>
        <p:spPr>
          <a:xfrm>
            <a:off x="444234" y="1397640"/>
            <a:ext cx="6312166" cy="1713859"/>
          </a:xfrm>
          <a:prstGeom prst="rect">
            <a:avLst/>
          </a:prstGeom>
        </p:spPr>
        <p:txBody>
          <a:bodyPr/>
          <a:lstStyle>
            <a:lvl1pPr marL="0" indent="0">
              <a:lnSpc>
                <a:spcPct val="100000"/>
              </a:lnSpc>
              <a:spcBef>
                <a:spcPts val="0"/>
              </a:spcBef>
              <a:spcAft>
                <a:spcPts val="400"/>
              </a:spcAft>
              <a:buNone/>
              <a:defRPr sz="1400">
                <a:solidFill>
                  <a:srgbClr val="0000FF"/>
                </a:solidFill>
                <a:latin typeface="TIM Sans" pitchFamily="2" charset="77"/>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autem</a:t>
            </a:r>
            <a:r>
              <a:rPr lang="en-US"/>
              <a:t> vel</a:t>
            </a:r>
            <a:endParaRPr lang="pt-BR"/>
          </a:p>
        </p:txBody>
      </p:sp>
      <p:sp>
        <p:nvSpPr>
          <p:cNvPr id="15" name="Text Placeholder 5">
            <a:extLst>
              <a:ext uri="{FF2B5EF4-FFF2-40B4-BE49-F238E27FC236}">
                <a16:creationId xmlns:a16="http://schemas.microsoft.com/office/drawing/2014/main" id="{1AE4BD30-C052-BB4A-B3C8-64CF9CBF20B3}"/>
              </a:ext>
            </a:extLst>
          </p:cNvPr>
          <p:cNvSpPr>
            <a:spLocks noGrp="1"/>
          </p:cNvSpPr>
          <p:nvPr>
            <p:ph type="body" sz="quarter" idx="14" hasCustomPrompt="1"/>
          </p:nvPr>
        </p:nvSpPr>
        <p:spPr>
          <a:xfrm>
            <a:off x="444234" y="377769"/>
            <a:ext cx="6934466" cy="660270"/>
          </a:xfrm>
          <a:prstGeom prst="rect">
            <a:avLst/>
          </a:prstGeom>
        </p:spPr>
        <p:txBody>
          <a:bodyPr/>
          <a:lstStyle>
            <a:lvl1pPr marL="0" indent="0">
              <a:buNone/>
              <a:defRPr sz="4000" b="1" i="1">
                <a:solidFill>
                  <a:srgbClr val="0000FF"/>
                </a:solidFill>
                <a:latin typeface="TIM Sans" pitchFamily="2" charset="77"/>
              </a:defRPr>
            </a:lvl1pPr>
          </a:lstStyle>
          <a:p>
            <a:pPr lvl="0"/>
            <a:r>
              <a:rPr lang="en-US" err="1"/>
              <a:t>Tópico</a:t>
            </a:r>
            <a:endParaRPr lang="pt-BR"/>
          </a:p>
        </p:txBody>
      </p:sp>
    </p:spTree>
    <p:extLst>
      <p:ext uri="{BB962C8B-B14F-4D97-AF65-F5344CB8AC3E}">
        <p14:creationId xmlns:p14="http://schemas.microsoft.com/office/powerpoint/2010/main" val="37849862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9" name="Vertical Text Placeholder 17">
            <a:extLst>
              <a:ext uri="{FF2B5EF4-FFF2-40B4-BE49-F238E27FC236}">
                <a16:creationId xmlns:a16="http://schemas.microsoft.com/office/drawing/2014/main" id="{E4EEA002-2AC8-B441-856D-FCDC535DA685}"/>
              </a:ext>
            </a:extLst>
          </p:cNvPr>
          <p:cNvSpPr>
            <a:spLocks noGrp="1"/>
          </p:cNvSpPr>
          <p:nvPr>
            <p:ph type="body" orient="vert" sz="quarter" idx="12" hasCustomPrompt="1"/>
          </p:nvPr>
        </p:nvSpPr>
        <p:spPr>
          <a:xfrm rot="10800000">
            <a:off x="11747500" y="377769"/>
            <a:ext cx="236576" cy="1019871"/>
          </a:xfrm>
          <a:prstGeom prst="rect">
            <a:avLst/>
          </a:prstGeom>
        </p:spPr>
        <p:txBody>
          <a:bodyPr vert="eaVert"/>
          <a:lstStyle>
            <a:lvl1pPr marL="0" indent="0" algn="r">
              <a:buNone/>
              <a:defRPr sz="800" b="0" i="1">
                <a:solidFill>
                  <a:schemeClr val="bg1"/>
                </a:solidFill>
                <a:latin typeface="TIM Sans" pitchFamily="2" charset="77"/>
              </a:defRPr>
            </a:lvl1pPr>
          </a:lstStyle>
          <a:p>
            <a:pPr lvl="0"/>
            <a:r>
              <a:rPr lang="en-US"/>
              <a:t>DIA . MÊS . ANO</a:t>
            </a:r>
            <a:endParaRPr lang="pt-BR"/>
          </a:p>
        </p:txBody>
      </p:sp>
      <p:sp>
        <p:nvSpPr>
          <p:cNvPr id="26" name="Slide Number Placeholder 5">
            <a:extLst>
              <a:ext uri="{FF2B5EF4-FFF2-40B4-BE49-F238E27FC236}">
                <a16:creationId xmlns:a16="http://schemas.microsoft.com/office/drawing/2014/main" id="{B07B4285-A328-6C4C-ABED-856436DBFFBC}"/>
              </a:ext>
            </a:extLst>
          </p:cNvPr>
          <p:cNvSpPr>
            <a:spLocks noGrp="1"/>
          </p:cNvSpPr>
          <p:nvPr>
            <p:ph type="sldNum" sz="quarter" idx="4"/>
          </p:nvPr>
        </p:nvSpPr>
        <p:spPr>
          <a:xfrm>
            <a:off x="11584853" y="6502706"/>
            <a:ext cx="528771" cy="261611"/>
          </a:xfrm>
          <a:prstGeom prst="rect">
            <a:avLst/>
          </a:prstGeom>
        </p:spPr>
        <p:txBody>
          <a:bodyPr/>
          <a:lstStyle>
            <a:lvl1pPr algn="r">
              <a:defRPr sz="1200" b="1" i="0">
                <a:solidFill>
                  <a:schemeClr val="bg1"/>
                </a:solidFill>
                <a:latin typeface="TIM Sans" pitchFamily="2" charset="77"/>
              </a:defRPr>
            </a:lvl1pPr>
          </a:lstStyle>
          <a:p>
            <a:fld id="{2F807B70-6395-8945-99F1-E53109619FCB}" type="slidenum">
              <a:rPr lang="pt-BR" smtClean="0"/>
              <a:pPr/>
              <a:t>‹#›</a:t>
            </a:fld>
            <a:endParaRPr lang="pt-BR"/>
          </a:p>
        </p:txBody>
      </p:sp>
      <p:sp>
        <p:nvSpPr>
          <p:cNvPr id="8" name="Text Placeholder 2">
            <a:extLst>
              <a:ext uri="{FF2B5EF4-FFF2-40B4-BE49-F238E27FC236}">
                <a16:creationId xmlns:a16="http://schemas.microsoft.com/office/drawing/2014/main" id="{7DFE92A0-ABE2-514E-A350-951D998F1C34}"/>
              </a:ext>
            </a:extLst>
          </p:cNvPr>
          <p:cNvSpPr>
            <a:spLocks noGrp="1"/>
          </p:cNvSpPr>
          <p:nvPr>
            <p:ph type="body" sz="quarter" idx="13" hasCustomPrompt="1"/>
          </p:nvPr>
        </p:nvSpPr>
        <p:spPr>
          <a:xfrm>
            <a:off x="444234" y="1397640"/>
            <a:ext cx="4305300" cy="1713859"/>
          </a:xfrm>
          <a:prstGeom prst="rect">
            <a:avLst/>
          </a:prstGeom>
        </p:spPr>
        <p:txBody>
          <a:bodyPr/>
          <a:lstStyle>
            <a:lvl1pPr marL="0" indent="0">
              <a:lnSpc>
                <a:spcPct val="100000"/>
              </a:lnSpc>
              <a:spcBef>
                <a:spcPts val="0"/>
              </a:spcBef>
              <a:spcAft>
                <a:spcPts val="400"/>
              </a:spcAft>
              <a:buNone/>
              <a:defRPr sz="1400">
                <a:solidFill>
                  <a:schemeClr val="bg1"/>
                </a:solidFill>
                <a:latin typeface="TIM Sans" pitchFamily="2" charset="77"/>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autem</a:t>
            </a:r>
            <a:r>
              <a:rPr lang="en-US"/>
              <a:t> vel</a:t>
            </a:r>
            <a:endParaRPr lang="pt-BR"/>
          </a:p>
        </p:txBody>
      </p:sp>
      <p:sp>
        <p:nvSpPr>
          <p:cNvPr id="9" name="Text Placeholder 15">
            <a:extLst>
              <a:ext uri="{FF2B5EF4-FFF2-40B4-BE49-F238E27FC236}">
                <a16:creationId xmlns:a16="http://schemas.microsoft.com/office/drawing/2014/main" id="{3D690788-A363-8C48-B8AB-65DEFDB253F2}"/>
              </a:ext>
            </a:extLst>
          </p:cNvPr>
          <p:cNvSpPr>
            <a:spLocks noGrp="1"/>
          </p:cNvSpPr>
          <p:nvPr>
            <p:ph type="body" sz="quarter" idx="15" hasCustomPrompt="1"/>
          </p:nvPr>
        </p:nvSpPr>
        <p:spPr>
          <a:xfrm>
            <a:off x="476256" y="4564063"/>
            <a:ext cx="2120628" cy="1200150"/>
          </a:xfrm>
          <a:prstGeom prst="rect">
            <a:avLst/>
          </a:prstGeom>
        </p:spPr>
        <p:txBody>
          <a:bodyPr/>
          <a:lstStyle>
            <a:lvl1pPr marL="0" indent="0">
              <a:buNone/>
              <a:defRPr sz="1050" b="0" i="0">
                <a:solidFill>
                  <a:schemeClr val="bg1"/>
                </a:solidFill>
                <a:latin typeface="TIM Sans Medium" pitchFamily="2" charset="77"/>
              </a:defRPr>
            </a:lvl1pPr>
          </a:lstStyle>
          <a:p>
            <a:pPr lvl="0"/>
            <a:r>
              <a:rPr lang="en-US"/>
              <a:t>LEGENDA</a:t>
            </a:r>
            <a:br>
              <a:rPr lang="en-US"/>
            </a:br>
            <a:r>
              <a:rPr lang="en-US" err="1"/>
              <a:t>Texto</a:t>
            </a:r>
            <a:r>
              <a:rPr lang="en-US"/>
              <a:t> de legenda para </a:t>
            </a:r>
            <a:r>
              <a:rPr lang="en-US" err="1"/>
              <a:t>gráficos</a:t>
            </a:r>
            <a:r>
              <a:rPr lang="en-US"/>
              <a:t>.</a:t>
            </a:r>
            <a:endParaRPr lang="pt-BR"/>
          </a:p>
        </p:txBody>
      </p:sp>
      <p:sp>
        <p:nvSpPr>
          <p:cNvPr id="10" name="Text Placeholder 2">
            <a:extLst>
              <a:ext uri="{FF2B5EF4-FFF2-40B4-BE49-F238E27FC236}">
                <a16:creationId xmlns:a16="http://schemas.microsoft.com/office/drawing/2014/main" id="{E29FC56A-9330-A14F-AA33-33D11498B284}"/>
              </a:ext>
            </a:extLst>
          </p:cNvPr>
          <p:cNvSpPr>
            <a:spLocks noGrp="1"/>
          </p:cNvSpPr>
          <p:nvPr>
            <p:ph type="body" sz="quarter" idx="16" hasCustomPrompt="1"/>
          </p:nvPr>
        </p:nvSpPr>
        <p:spPr>
          <a:xfrm>
            <a:off x="5067300" y="1397640"/>
            <a:ext cx="4305300" cy="1713859"/>
          </a:xfrm>
          <a:prstGeom prst="rect">
            <a:avLst/>
          </a:prstGeom>
        </p:spPr>
        <p:txBody>
          <a:bodyPr/>
          <a:lstStyle>
            <a:lvl1pPr marL="0" indent="0">
              <a:lnSpc>
                <a:spcPct val="100000"/>
              </a:lnSpc>
              <a:spcBef>
                <a:spcPts val="0"/>
              </a:spcBef>
              <a:spcAft>
                <a:spcPts val="400"/>
              </a:spcAft>
              <a:buNone/>
              <a:defRPr sz="1400">
                <a:solidFill>
                  <a:schemeClr val="bg1"/>
                </a:solidFill>
                <a:latin typeface="TIM Sans" pitchFamily="2" charset="77"/>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autem</a:t>
            </a:r>
            <a:r>
              <a:rPr lang="en-US"/>
              <a:t> vel</a:t>
            </a:r>
            <a:endParaRPr lang="pt-BR"/>
          </a:p>
        </p:txBody>
      </p:sp>
      <p:sp>
        <p:nvSpPr>
          <p:cNvPr id="11" name="Text Placeholder 5">
            <a:extLst>
              <a:ext uri="{FF2B5EF4-FFF2-40B4-BE49-F238E27FC236}">
                <a16:creationId xmlns:a16="http://schemas.microsoft.com/office/drawing/2014/main" id="{73BCC2F3-C380-4343-936E-8583C38B91C9}"/>
              </a:ext>
            </a:extLst>
          </p:cNvPr>
          <p:cNvSpPr>
            <a:spLocks noGrp="1"/>
          </p:cNvSpPr>
          <p:nvPr>
            <p:ph type="body" sz="quarter" idx="14" hasCustomPrompt="1"/>
          </p:nvPr>
        </p:nvSpPr>
        <p:spPr>
          <a:xfrm>
            <a:off x="444234" y="377769"/>
            <a:ext cx="6934466" cy="660270"/>
          </a:xfrm>
          <a:prstGeom prst="rect">
            <a:avLst/>
          </a:prstGeom>
        </p:spPr>
        <p:txBody>
          <a:bodyPr/>
          <a:lstStyle>
            <a:lvl1pPr marL="0" indent="0">
              <a:buNone/>
              <a:defRPr sz="4000" b="1" i="1">
                <a:solidFill>
                  <a:schemeClr val="bg1"/>
                </a:solidFill>
                <a:latin typeface="TIM Sans" pitchFamily="2" charset="77"/>
              </a:defRPr>
            </a:lvl1pPr>
          </a:lstStyle>
          <a:p>
            <a:pPr lvl="0"/>
            <a:r>
              <a:rPr lang="en-US" err="1"/>
              <a:t>Tópico</a:t>
            </a:r>
            <a:endParaRPr lang="pt-BR"/>
          </a:p>
        </p:txBody>
      </p:sp>
    </p:spTree>
    <p:extLst>
      <p:ext uri="{BB962C8B-B14F-4D97-AF65-F5344CB8AC3E}">
        <p14:creationId xmlns:p14="http://schemas.microsoft.com/office/powerpoint/2010/main" val="3123869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9" name="Vertical Text Placeholder 17">
            <a:extLst>
              <a:ext uri="{FF2B5EF4-FFF2-40B4-BE49-F238E27FC236}">
                <a16:creationId xmlns:a16="http://schemas.microsoft.com/office/drawing/2014/main" id="{E4EEA002-2AC8-B441-856D-FCDC535DA685}"/>
              </a:ext>
            </a:extLst>
          </p:cNvPr>
          <p:cNvSpPr>
            <a:spLocks noGrp="1"/>
          </p:cNvSpPr>
          <p:nvPr>
            <p:ph type="body" orient="vert" sz="quarter" idx="12" hasCustomPrompt="1"/>
          </p:nvPr>
        </p:nvSpPr>
        <p:spPr>
          <a:xfrm rot="10800000">
            <a:off x="11747500" y="377769"/>
            <a:ext cx="236576" cy="1019871"/>
          </a:xfrm>
          <a:prstGeom prst="rect">
            <a:avLst/>
          </a:prstGeom>
        </p:spPr>
        <p:txBody>
          <a:bodyPr vert="eaVert"/>
          <a:lstStyle>
            <a:lvl1pPr marL="0" indent="0" algn="r">
              <a:buNone/>
              <a:defRPr sz="800" b="0" i="1">
                <a:solidFill>
                  <a:srgbClr val="0000FF"/>
                </a:solidFill>
                <a:latin typeface="TIM Sans" pitchFamily="2" charset="77"/>
              </a:defRPr>
            </a:lvl1pPr>
          </a:lstStyle>
          <a:p>
            <a:pPr lvl="0"/>
            <a:r>
              <a:rPr lang="en-US"/>
              <a:t>DIA . MÊS . ANO</a:t>
            </a:r>
            <a:endParaRPr lang="pt-BR"/>
          </a:p>
        </p:txBody>
      </p:sp>
      <p:sp>
        <p:nvSpPr>
          <p:cNvPr id="26" name="Slide Number Placeholder 5">
            <a:extLst>
              <a:ext uri="{FF2B5EF4-FFF2-40B4-BE49-F238E27FC236}">
                <a16:creationId xmlns:a16="http://schemas.microsoft.com/office/drawing/2014/main" id="{B07B4285-A328-6C4C-ABED-856436DBFFBC}"/>
              </a:ext>
            </a:extLst>
          </p:cNvPr>
          <p:cNvSpPr>
            <a:spLocks noGrp="1"/>
          </p:cNvSpPr>
          <p:nvPr>
            <p:ph type="sldNum" sz="quarter" idx="4"/>
          </p:nvPr>
        </p:nvSpPr>
        <p:spPr>
          <a:xfrm>
            <a:off x="11584853" y="6502706"/>
            <a:ext cx="528771" cy="261611"/>
          </a:xfrm>
          <a:prstGeom prst="rect">
            <a:avLst/>
          </a:prstGeom>
        </p:spPr>
        <p:txBody>
          <a:bodyPr/>
          <a:lstStyle>
            <a:lvl1pPr algn="r">
              <a:defRPr sz="1200" b="1" i="0">
                <a:solidFill>
                  <a:srgbClr val="0000FF"/>
                </a:solidFill>
                <a:latin typeface="TIM Sans" pitchFamily="2" charset="77"/>
              </a:defRPr>
            </a:lvl1pPr>
          </a:lstStyle>
          <a:p>
            <a:fld id="{2F807B70-6395-8945-99F1-E53109619FCB}" type="slidenum">
              <a:rPr lang="pt-BR" smtClean="0"/>
              <a:pPr/>
              <a:t>‹#›</a:t>
            </a:fld>
            <a:endParaRPr lang="pt-BR"/>
          </a:p>
        </p:txBody>
      </p:sp>
      <p:sp>
        <p:nvSpPr>
          <p:cNvPr id="5" name="Text Placeholder 5">
            <a:extLst>
              <a:ext uri="{FF2B5EF4-FFF2-40B4-BE49-F238E27FC236}">
                <a16:creationId xmlns:a16="http://schemas.microsoft.com/office/drawing/2014/main" id="{FABB8457-43D4-C44F-920A-6EC870553193}"/>
              </a:ext>
            </a:extLst>
          </p:cNvPr>
          <p:cNvSpPr>
            <a:spLocks noGrp="1"/>
          </p:cNvSpPr>
          <p:nvPr>
            <p:ph type="body" sz="quarter" idx="14" hasCustomPrompt="1"/>
          </p:nvPr>
        </p:nvSpPr>
        <p:spPr>
          <a:xfrm>
            <a:off x="444234" y="377769"/>
            <a:ext cx="6934466" cy="660270"/>
          </a:xfrm>
          <a:prstGeom prst="rect">
            <a:avLst/>
          </a:prstGeom>
        </p:spPr>
        <p:txBody>
          <a:bodyPr/>
          <a:lstStyle>
            <a:lvl1pPr marL="0" indent="0">
              <a:buNone/>
              <a:defRPr sz="4000" b="1" i="1">
                <a:solidFill>
                  <a:srgbClr val="0000FF"/>
                </a:solidFill>
                <a:latin typeface="TIM Sans" pitchFamily="2" charset="77"/>
              </a:defRPr>
            </a:lvl1pPr>
          </a:lstStyle>
          <a:p>
            <a:pPr lvl="0"/>
            <a:r>
              <a:rPr lang="en-US" err="1"/>
              <a:t>Tópico</a:t>
            </a:r>
            <a:endParaRPr lang="pt-BR"/>
          </a:p>
        </p:txBody>
      </p:sp>
    </p:spTree>
    <p:extLst>
      <p:ext uri="{BB962C8B-B14F-4D97-AF65-F5344CB8AC3E}">
        <p14:creationId xmlns:p14="http://schemas.microsoft.com/office/powerpoint/2010/main" val="1134745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2193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336305"/>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DE52620-8B6A-7842-9D36-07843444F20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B8251CE7-D523-F64F-AD74-D8FDF07274C4}"/>
              </a:ext>
            </a:extLst>
          </p:cNvPr>
          <p:cNvSpPr txBox="1"/>
          <p:nvPr userDrawn="1"/>
        </p:nvSpPr>
        <p:spPr>
          <a:xfrm>
            <a:off x="6195753" y="3487546"/>
            <a:ext cx="3580546" cy="1015663"/>
          </a:xfrm>
          <a:prstGeom prst="rect">
            <a:avLst/>
          </a:prstGeom>
          <a:noFill/>
        </p:spPr>
        <p:txBody>
          <a:bodyPr wrap="square" rtlCol="0">
            <a:spAutoFit/>
          </a:bodyPr>
          <a:lstStyle/>
          <a:p>
            <a:r>
              <a:rPr lang="pt-BR" sz="6000" i="1">
                <a:solidFill>
                  <a:schemeClr val="bg1"/>
                </a:solidFill>
                <a:latin typeface="TIM Sans Thin" pitchFamily="2" charset="77"/>
              </a:rPr>
              <a:t>Obrigada.</a:t>
            </a:r>
          </a:p>
        </p:txBody>
      </p:sp>
      <p:pic>
        <p:nvPicPr>
          <p:cNvPr id="11" name="Picture 10">
            <a:extLst>
              <a:ext uri="{FF2B5EF4-FFF2-40B4-BE49-F238E27FC236}">
                <a16:creationId xmlns:a16="http://schemas.microsoft.com/office/drawing/2014/main" id="{7A7B95EE-1598-1C4E-985E-284B2E8F143A}"/>
              </a:ext>
            </a:extLst>
          </p:cNvPr>
          <p:cNvPicPr>
            <a:picLocks noChangeAspect="1"/>
          </p:cNvPicPr>
          <p:nvPr userDrawn="1"/>
        </p:nvPicPr>
        <p:blipFill>
          <a:blip r:embed="rId3"/>
          <a:stretch>
            <a:fillRect/>
          </a:stretch>
        </p:blipFill>
        <p:spPr>
          <a:xfrm>
            <a:off x="4490351" y="2126751"/>
            <a:ext cx="4203209" cy="1115137"/>
          </a:xfrm>
          <a:prstGeom prst="rect">
            <a:avLst/>
          </a:prstGeom>
        </p:spPr>
      </p:pic>
      <p:sp>
        <p:nvSpPr>
          <p:cNvPr id="6" name="TextBox 5">
            <a:extLst>
              <a:ext uri="{FF2B5EF4-FFF2-40B4-BE49-F238E27FC236}">
                <a16:creationId xmlns:a16="http://schemas.microsoft.com/office/drawing/2014/main" id="{F5CBD28C-7AA1-4CC1-A988-28927A93A75A}"/>
              </a:ext>
            </a:extLst>
          </p:cNvPr>
          <p:cNvSpPr txBox="1"/>
          <p:nvPr userDrawn="1"/>
        </p:nvSpPr>
        <p:spPr>
          <a:xfrm>
            <a:off x="6284071" y="5726340"/>
            <a:ext cx="4031504" cy="360099"/>
          </a:xfrm>
          <a:prstGeom prst="rect">
            <a:avLst/>
          </a:prstGeom>
          <a:noFill/>
        </p:spPr>
        <p:txBody>
          <a:bodyPr wrap="square" rtlCol="0">
            <a:spAutoFit/>
          </a:bodyPr>
          <a:lstStyle/>
          <a:p>
            <a:r>
              <a:rPr lang="pt-BR" sz="870" b="1">
                <a:solidFill>
                  <a:schemeClr val="bg1"/>
                </a:solidFill>
                <a:latin typeface="TIM Sans Heavy" pitchFamily="2" charset="77"/>
              </a:rPr>
              <a:t>Todos os direitos reservados à TIM Brasil®.</a:t>
            </a:r>
          </a:p>
          <a:p>
            <a:r>
              <a:rPr lang="pt-BR" sz="870">
                <a:solidFill>
                  <a:schemeClr val="bg1"/>
                </a:solidFill>
                <a:latin typeface="TIM Sans Medium" pitchFamily="2" charset="77"/>
              </a:rPr>
              <a:t>O conteúdo desse material só deve ser compartilhado com autorização.</a:t>
            </a:r>
          </a:p>
        </p:txBody>
      </p:sp>
    </p:spTree>
    <p:extLst>
      <p:ext uri="{BB962C8B-B14F-4D97-AF65-F5344CB8AC3E}">
        <p14:creationId xmlns:p14="http://schemas.microsoft.com/office/powerpoint/2010/main" val="673373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DE52620-8B6A-7842-9D36-07843444F20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B8251CE7-D523-F64F-AD74-D8FDF07274C4}"/>
              </a:ext>
            </a:extLst>
          </p:cNvPr>
          <p:cNvSpPr txBox="1"/>
          <p:nvPr userDrawn="1"/>
        </p:nvSpPr>
        <p:spPr>
          <a:xfrm>
            <a:off x="6195753" y="3487546"/>
            <a:ext cx="3580546" cy="1015663"/>
          </a:xfrm>
          <a:prstGeom prst="rect">
            <a:avLst/>
          </a:prstGeom>
          <a:noFill/>
        </p:spPr>
        <p:txBody>
          <a:bodyPr wrap="square" rtlCol="0">
            <a:spAutoFit/>
          </a:bodyPr>
          <a:lstStyle/>
          <a:p>
            <a:r>
              <a:rPr lang="pt-BR" sz="6000" i="1">
                <a:solidFill>
                  <a:schemeClr val="bg1"/>
                </a:solidFill>
                <a:latin typeface="TIM Sans Thin" pitchFamily="2" charset="77"/>
              </a:rPr>
              <a:t>Obrigado.</a:t>
            </a:r>
          </a:p>
        </p:txBody>
      </p:sp>
      <p:pic>
        <p:nvPicPr>
          <p:cNvPr id="11" name="Picture 10">
            <a:extLst>
              <a:ext uri="{FF2B5EF4-FFF2-40B4-BE49-F238E27FC236}">
                <a16:creationId xmlns:a16="http://schemas.microsoft.com/office/drawing/2014/main" id="{7A7B95EE-1598-1C4E-985E-284B2E8F143A}"/>
              </a:ext>
            </a:extLst>
          </p:cNvPr>
          <p:cNvPicPr>
            <a:picLocks noChangeAspect="1"/>
          </p:cNvPicPr>
          <p:nvPr userDrawn="1"/>
        </p:nvPicPr>
        <p:blipFill>
          <a:blip r:embed="rId3"/>
          <a:stretch>
            <a:fillRect/>
          </a:stretch>
        </p:blipFill>
        <p:spPr>
          <a:xfrm>
            <a:off x="4490351" y="2126751"/>
            <a:ext cx="4203209" cy="1115137"/>
          </a:xfrm>
          <a:prstGeom prst="rect">
            <a:avLst/>
          </a:prstGeom>
        </p:spPr>
      </p:pic>
      <p:sp>
        <p:nvSpPr>
          <p:cNvPr id="6" name="TextBox 5">
            <a:extLst>
              <a:ext uri="{FF2B5EF4-FFF2-40B4-BE49-F238E27FC236}">
                <a16:creationId xmlns:a16="http://schemas.microsoft.com/office/drawing/2014/main" id="{AC5143AE-8686-472F-B643-BB9300286973}"/>
              </a:ext>
            </a:extLst>
          </p:cNvPr>
          <p:cNvSpPr txBox="1"/>
          <p:nvPr userDrawn="1"/>
        </p:nvSpPr>
        <p:spPr>
          <a:xfrm>
            <a:off x="6284071" y="5726340"/>
            <a:ext cx="4031504" cy="360099"/>
          </a:xfrm>
          <a:prstGeom prst="rect">
            <a:avLst/>
          </a:prstGeom>
          <a:noFill/>
        </p:spPr>
        <p:txBody>
          <a:bodyPr wrap="square" rtlCol="0">
            <a:spAutoFit/>
          </a:bodyPr>
          <a:lstStyle/>
          <a:p>
            <a:r>
              <a:rPr lang="pt-BR" sz="870" b="1">
                <a:solidFill>
                  <a:schemeClr val="bg1"/>
                </a:solidFill>
                <a:latin typeface="TIM Sans Heavy" pitchFamily="2" charset="77"/>
              </a:rPr>
              <a:t>Todos os direitos reservados à TIM Brasil®.</a:t>
            </a:r>
          </a:p>
          <a:p>
            <a:r>
              <a:rPr lang="pt-BR" sz="870">
                <a:solidFill>
                  <a:schemeClr val="bg1"/>
                </a:solidFill>
                <a:latin typeface="TIM Sans Medium" pitchFamily="2" charset="77"/>
              </a:rPr>
              <a:t>O conteúdo desse material só deve ser compartilhado com autorização.</a:t>
            </a:r>
          </a:p>
        </p:txBody>
      </p:sp>
    </p:spTree>
    <p:extLst>
      <p:ext uri="{BB962C8B-B14F-4D97-AF65-F5344CB8AC3E}">
        <p14:creationId xmlns:p14="http://schemas.microsoft.com/office/powerpoint/2010/main" val="15635372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29" name="Text Placeholder 25">
            <a:extLst>
              <a:ext uri="{FF2B5EF4-FFF2-40B4-BE49-F238E27FC236}">
                <a16:creationId xmlns:a16="http://schemas.microsoft.com/office/drawing/2014/main" id="{59B2A80A-0E6D-1747-98B3-C53048B0F655}"/>
              </a:ext>
            </a:extLst>
          </p:cNvPr>
          <p:cNvSpPr>
            <a:spLocks noGrp="1"/>
          </p:cNvSpPr>
          <p:nvPr>
            <p:ph type="body" sz="quarter" idx="10" hasCustomPrompt="1"/>
          </p:nvPr>
        </p:nvSpPr>
        <p:spPr>
          <a:xfrm>
            <a:off x="6010380" y="3547573"/>
            <a:ext cx="5241009" cy="809417"/>
          </a:xfrm>
          <a:prstGeom prst="rect">
            <a:avLst/>
          </a:prstGeom>
        </p:spPr>
        <p:txBody>
          <a:bodyPr/>
          <a:lstStyle>
            <a:lvl1pPr marL="0" indent="0">
              <a:buNone/>
              <a:defRPr sz="5100" b="0" i="0">
                <a:solidFill>
                  <a:srgbClr val="0000FF"/>
                </a:solidFill>
                <a:latin typeface="TIM Sans Light" pitchFamily="2" charset="77"/>
              </a:defRPr>
            </a:lvl1pPr>
          </a:lstStyle>
          <a:p>
            <a:pPr lvl="0"/>
            <a:r>
              <a:rPr lang="en-US"/>
              <a:t>TEMA | PROJETO</a:t>
            </a:r>
            <a:endParaRPr lang="pt-BR"/>
          </a:p>
        </p:txBody>
      </p:sp>
      <p:sp>
        <p:nvSpPr>
          <p:cNvPr id="30" name="Text Placeholder 25">
            <a:extLst>
              <a:ext uri="{FF2B5EF4-FFF2-40B4-BE49-F238E27FC236}">
                <a16:creationId xmlns:a16="http://schemas.microsoft.com/office/drawing/2014/main" id="{F5A93CF7-38E7-F648-9E86-442947B298A6}"/>
              </a:ext>
            </a:extLst>
          </p:cNvPr>
          <p:cNvSpPr>
            <a:spLocks noGrp="1"/>
          </p:cNvSpPr>
          <p:nvPr>
            <p:ph type="body" sz="quarter" idx="11" hasCustomPrompt="1"/>
          </p:nvPr>
        </p:nvSpPr>
        <p:spPr>
          <a:xfrm>
            <a:off x="6010380" y="4488257"/>
            <a:ext cx="5241009" cy="242240"/>
          </a:xfrm>
          <a:prstGeom prst="rect">
            <a:avLst/>
          </a:prstGeom>
        </p:spPr>
        <p:txBody>
          <a:bodyPr/>
          <a:lstStyle>
            <a:lvl1pPr marL="0" indent="0">
              <a:spcBef>
                <a:spcPts val="400"/>
              </a:spcBef>
              <a:buNone/>
              <a:defRPr sz="1400" b="0" i="0">
                <a:solidFill>
                  <a:srgbClr val="0000FF"/>
                </a:solidFill>
                <a:latin typeface="TIM Sans" pitchFamily="2" charset="77"/>
              </a:defRPr>
            </a:lvl1pPr>
          </a:lstStyle>
          <a:p>
            <a:pPr lvl="0"/>
            <a:r>
              <a:rPr lang="pt-BR" noProof="0"/>
              <a:t>Data:</a:t>
            </a:r>
          </a:p>
        </p:txBody>
      </p:sp>
      <p:sp>
        <p:nvSpPr>
          <p:cNvPr id="33" name="Text Placeholder 25">
            <a:extLst>
              <a:ext uri="{FF2B5EF4-FFF2-40B4-BE49-F238E27FC236}">
                <a16:creationId xmlns:a16="http://schemas.microsoft.com/office/drawing/2014/main" id="{0155BA8A-6414-D946-A056-F701E54DD3C9}"/>
              </a:ext>
            </a:extLst>
          </p:cNvPr>
          <p:cNvSpPr>
            <a:spLocks noGrp="1"/>
          </p:cNvSpPr>
          <p:nvPr>
            <p:ph type="body" sz="quarter" idx="12" hasCustomPrompt="1"/>
          </p:nvPr>
        </p:nvSpPr>
        <p:spPr>
          <a:xfrm>
            <a:off x="6010380" y="4744289"/>
            <a:ext cx="5241009" cy="242240"/>
          </a:xfrm>
          <a:prstGeom prst="rect">
            <a:avLst/>
          </a:prstGeom>
        </p:spPr>
        <p:txBody>
          <a:bodyPr/>
          <a:lstStyle>
            <a:lvl1pPr marL="0" indent="0">
              <a:spcBef>
                <a:spcPts val="400"/>
              </a:spcBef>
              <a:buNone/>
              <a:defRPr sz="1400" b="0" i="0">
                <a:solidFill>
                  <a:srgbClr val="0000FF"/>
                </a:solidFill>
                <a:latin typeface="TIM Sans" pitchFamily="2" charset="77"/>
              </a:defRPr>
            </a:lvl1pPr>
          </a:lstStyle>
          <a:p>
            <a:pPr lvl="0"/>
            <a:r>
              <a:rPr lang="pt-BR" noProof="0"/>
              <a:t>Área:</a:t>
            </a:r>
          </a:p>
        </p:txBody>
      </p:sp>
      <p:sp>
        <p:nvSpPr>
          <p:cNvPr id="34" name="Text Placeholder 25">
            <a:extLst>
              <a:ext uri="{FF2B5EF4-FFF2-40B4-BE49-F238E27FC236}">
                <a16:creationId xmlns:a16="http://schemas.microsoft.com/office/drawing/2014/main" id="{4F3AC40D-D90A-1649-87AB-70C2A0BDEBF5}"/>
              </a:ext>
            </a:extLst>
          </p:cNvPr>
          <p:cNvSpPr>
            <a:spLocks noGrp="1"/>
          </p:cNvSpPr>
          <p:nvPr>
            <p:ph type="body" sz="quarter" idx="13" hasCustomPrompt="1"/>
          </p:nvPr>
        </p:nvSpPr>
        <p:spPr>
          <a:xfrm>
            <a:off x="6010380" y="4963745"/>
            <a:ext cx="5241009" cy="242240"/>
          </a:xfrm>
          <a:prstGeom prst="rect">
            <a:avLst/>
          </a:prstGeom>
        </p:spPr>
        <p:txBody>
          <a:bodyPr/>
          <a:lstStyle>
            <a:lvl1pPr marL="0" indent="0">
              <a:spcBef>
                <a:spcPts val="400"/>
              </a:spcBef>
              <a:buNone/>
              <a:defRPr sz="1400" b="0" i="0">
                <a:solidFill>
                  <a:srgbClr val="0000FF"/>
                </a:solidFill>
                <a:latin typeface="TIM Sans" pitchFamily="2" charset="77"/>
              </a:defRPr>
            </a:lvl1pPr>
          </a:lstStyle>
          <a:p>
            <a:pPr lvl="0"/>
            <a:r>
              <a:rPr lang="pt-BR" noProof="0"/>
              <a:t>Diretoria:</a:t>
            </a:r>
          </a:p>
        </p:txBody>
      </p:sp>
    </p:spTree>
    <p:extLst>
      <p:ext uri="{BB962C8B-B14F-4D97-AF65-F5344CB8AC3E}">
        <p14:creationId xmlns:p14="http://schemas.microsoft.com/office/powerpoint/2010/main" val="1216097815"/>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2" name="Text Placeholder 10">
            <a:extLst>
              <a:ext uri="{FF2B5EF4-FFF2-40B4-BE49-F238E27FC236}">
                <a16:creationId xmlns:a16="http://schemas.microsoft.com/office/drawing/2014/main" id="{0AD274E1-F5A7-2D43-A01C-6A7448D66CD6}"/>
              </a:ext>
            </a:extLst>
          </p:cNvPr>
          <p:cNvSpPr>
            <a:spLocks noGrp="1"/>
          </p:cNvSpPr>
          <p:nvPr>
            <p:ph type="body" sz="quarter" idx="10" hasCustomPrompt="1"/>
          </p:nvPr>
        </p:nvSpPr>
        <p:spPr>
          <a:xfrm>
            <a:off x="8459405" y="1733550"/>
            <a:ext cx="2627695" cy="3390900"/>
          </a:xfrm>
          <a:prstGeom prst="rect">
            <a:avLst/>
          </a:prstGeom>
        </p:spPr>
        <p:txBody>
          <a:bodyPr/>
          <a:lstStyle>
            <a:lvl1pPr marL="0" marR="0" indent="0" algn="l" defTabSz="914400" rtl="0" eaLnBrk="1" fontAlgn="auto" latinLnBrk="0" hangingPunct="1">
              <a:lnSpc>
                <a:spcPct val="90000"/>
              </a:lnSpc>
              <a:spcBef>
                <a:spcPts val="1600"/>
              </a:spcBef>
              <a:spcAft>
                <a:spcPts val="1000"/>
              </a:spcAft>
              <a:buClrTx/>
              <a:buSzTx/>
              <a:buFont typeface="Arial" panose="020B0604020202020204" pitchFamily="34" charset="0"/>
              <a:buNone/>
              <a:tabLst/>
              <a:defRPr sz="2000" b="1" i="1">
                <a:solidFill>
                  <a:srgbClr val="0000FF"/>
                </a:solidFill>
                <a:latin typeface="TIM Sans" pitchFamily="2" charset="77"/>
              </a:defRPr>
            </a:lvl1pPr>
          </a:lstStyle>
          <a:p>
            <a:pPr lvl="0"/>
            <a:r>
              <a:rPr lang="en-US"/>
              <a:t>00_Tópico</a:t>
            </a:r>
          </a:p>
          <a:p>
            <a:pPr lvl="0"/>
            <a:r>
              <a:rPr lang="en-US"/>
              <a:t>00_Tópico</a:t>
            </a:r>
          </a:p>
          <a:p>
            <a:pPr lvl="0"/>
            <a:r>
              <a:rPr lang="en-US"/>
              <a:t>00_Tópico</a:t>
            </a:r>
          </a:p>
          <a:p>
            <a:pPr lvl="0"/>
            <a:r>
              <a:rPr lang="en-US"/>
              <a:t>00_Tópico</a:t>
            </a:r>
          </a:p>
          <a:p>
            <a:pPr lvl="0"/>
            <a:r>
              <a:rPr lang="en-US"/>
              <a:t>00_Tópico</a:t>
            </a:r>
          </a:p>
          <a:p>
            <a:pPr lvl="0"/>
            <a:r>
              <a:rPr lang="en-US"/>
              <a:t>00_Tópico</a:t>
            </a:r>
          </a:p>
        </p:txBody>
      </p:sp>
      <p:pic>
        <p:nvPicPr>
          <p:cNvPr id="16" name="Picture 15">
            <a:extLst>
              <a:ext uri="{FF2B5EF4-FFF2-40B4-BE49-F238E27FC236}">
                <a16:creationId xmlns:a16="http://schemas.microsoft.com/office/drawing/2014/main" id="{4F77488B-FD3C-3442-8F37-4ADDFA6271A7}"/>
              </a:ext>
            </a:extLst>
          </p:cNvPr>
          <p:cNvPicPr>
            <a:picLocks noChangeAspect="1"/>
          </p:cNvPicPr>
          <p:nvPr userDrawn="1"/>
        </p:nvPicPr>
        <p:blipFill>
          <a:blip r:embed="rId2"/>
          <a:stretch>
            <a:fillRect/>
          </a:stretch>
        </p:blipFill>
        <p:spPr>
          <a:xfrm>
            <a:off x="11007429" y="414843"/>
            <a:ext cx="515179" cy="431463"/>
          </a:xfrm>
          <a:prstGeom prst="rect">
            <a:avLst/>
          </a:prstGeom>
        </p:spPr>
      </p:pic>
      <p:sp>
        <p:nvSpPr>
          <p:cNvPr id="5" name="Vertical Text Placeholder 17">
            <a:extLst>
              <a:ext uri="{FF2B5EF4-FFF2-40B4-BE49-F238E27FC236}">
                <a16:creationId xmlns:a16="http://schemas.microsoft.com/office/drawing/2014/main" id="{BD478661-D91D-9340-9BEB-87E499CED5B3}"/>
              </a:ext>
            </a:extLst>
          </p:cNvPr>
          <p:cNvSpPr>
            <a:spLocks noGrp="1"/>
          </p:cNvSpPr>
          <p:nvPr>
            <p:ph type="body" orient="vert" sz="quarter" idx="12" hasCustomPrompt="1"/>
          </p:nvPr>
        </p:nvSpPr>
        <p:spPr>
          <a:xfrm rot="10800000">
            <a:off x="11747500" y="377769"/>
            <a:ext cx="236576" cy="1019871"/>
          </a:xfrm>
          <a:prstGeom prst="rect">
            <a:avLst/>
          </a:prstGeom>
        </p:spPr>
        <p:txBody>
          <a:bodyPr vert="eaVert"/>
          <a:lstStyle>
            <a:lvl1pPr marL="0" indent="0" algn="r">
              <a:buNone/>
              <a:defRPr sz="800" b="0" i="1">
                <a:solidFill>
                  <a:srgbClr val="0000FF"/>
                </a:solidFill>
                <a:latin typeface="TIM Sans" pitchFamily="2" charset="77"/>
              </a:defRPr>
            </a:lvl1pPr>
          </a:lstStyle>
          <a:p>
            <a:pPr lvl="0"/>
            <a:r>
              <a:rPr lang="en-US"/>
              <a:t>DIA . MÊS . ANO</a:t>
            </a:r>
            <a:endParaRPr lang="pt-BR"/>
          </a:p>
        </p:txBody>
      </p:sp>
    </p:spTree>
    <p:extLst>
      <p:ext uri="{BB962C8B-B14F-4D97-AF65-F5344CB8AC3E}">
        <p14:creationId xmlns:p14="http://schemas.microsoft.com/office/powerpoint/2010/main" val="2958224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DE52620-8B6A-7842-9D36-07843444F20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8" name="Text Placeholder 25">
            <a:extLst>
              <a:ext uri="{FF2B5EF4-FFF2-40B4-BE49-F238E27FC236}">
                <a16:creationId xmlns:a16="http://schemas.microsoft.com/office/drawing/2014/main" id="{00EA594D-92C0-254C-B2AD-BA16BC6D6633}"/>
              </a:ext>
            </a:extLst>
          </p:cNvPr>
          <p:cNvSpPr>
            <a:spLocks noGrp="1"/>
          </p:cNvSpPr>
          <p:nvPr>
            <p:ph type="body" sz="quarter" idx="10" hasCustomPrompt="1"/>
          </p:nvPr>
        </p:nvSpPr>
        <p:spPr>
          <a:xfrm>
            <a:off x="6010380" y="3547573"/>
            <a:ext cx="5241009" cy="809417"/>
          </a:xfrm>
          <a:prstGeom prst="rect">
            <a:avLst/>
          </a:prstGeom>
        </p:spPr>
        <p:txBody>
          <a:bodyPr/>
          <a:lstStyle>
            <a:lvl1pPr marL="0" indent="0">
              <a:buNone/>
              <a:defRPr sz="5100" b="0" i="0">
                <a:solidFill>
                  <a:schemeClr val="bg1"/>
                </a:solidFill>
                <a:latin typeface="TIM Sans Light" pitchFamily="2" charset="77"/>
              </a:defRPr>
            </a:lvl1pPr>
          </a:lstStyle>
          <a:p>
            <a:pPr lvl="0"/>
            <a:r>
              <a:rPr lang="en-US"/>
              <a:t>TEMA | PROJETO</a:t>
            </a:r>
            <a:endParaRPr lang="pt-BR"/>
          </a:p>
        </p:txBody>
      </p:sp>
      <p:sp>
        <p:nvSpPr>
          <p:cNvPr id="19" name="Text Placeholder 25">
            <a:extLst>
              <a:ext uri="{FF2B5EF4-FFF2-40B4-BE49-F238E27FC236}">
                <a16:creationId xmlns:a16="http://schemas.microsoft.com/office/drawing/2014/main" id="{4B696BD4-91BF-F04D-934A-F39F06C8FF2A}"/>
              </a:ext>
            </a:extLst>
          </p:cNvPr>
          <p:cNvSpPr>
            <a:spLocks noGrp="1"/>
          </p:cNvSpPr>
          <p:nvPr>
            <p:ph type="body" sz="quarter" idx="11" hasCustomPrompt="1"/>
          </p:nvPr>
        </p:nvSpPr>
        <p:spPr>
          <a:xfrm>
            <a:off x="6010380" y="4488257"/>
            <a:ext cx="5241009" cy="242240"/>
          </a:xfrm>
          <a:prstGeom prst="rect">
            <a:avLst/>
          </a:prstGeom>
        </p:spPr>
        <p:txBody>
          <a:bodyPr/>
          <a:lstStyle>
            <a:lvl1pPr marL="0" indent="0">
              <a:spcBef>
                <a:spcPts val="400"/>
              </a:spcBef>
              <a:buNone/>
              <a:defRPr sz="1400" b="0" i="0">
                <a:solidFill>
                  <a:schemeClr val="bg1"/>
                </a:solidFill>
                <a:latin typeface="TIM Sans" pitchFamily="2" charset="77"/>
              </a:defRPr>
            </a:lvl1pPr>
          </a:lstStyle>
          <a:p>
            <a:pPr lvl="0"/>
            <a:r>
              <a:rPr lang="pt-BR" noProof="0"/>
              <a:t>Data:</a:t>
            </a:r>
          </a:p>
        </p:txBody>
      </p:sp>
      <p:sp>
        <p:nvSpPr>
          <p:cNvPr id="20" name="Text Placeholder 25">
            <a:extLst>
              <a:ext uri="{FF2B5EF4-FFF2-40B4-BE49-F238E27FC236}">
                <a16:creationId xmlns:a16="http://schemas.microsoft.com/office/drawing/2014/main" id="{90976988-E4AC-A445-B892-75080217EC11}"/>
              </a:ext>
            </a:extLst>
          </p:cNvPr>
          <p:cNvSpPr>
            <a:spLocks noGrp="1"/>
          </p:cNvSpPr>
          <p:nvPr>
            <p:ph type="body" sz="quarter" idx="12" hasCustomPrompt="1"/>
          </p:nvPr>
        </p:nvSpPr>
        <p:spPr>
          <a:xfrm>
            <a:off x="6010380" y="4744289"/>
            <a:ext cx="5241009" cy="242240"/>
          </a:xfrm>
          <a:prstGeom prst="rect">
            <a:avLst/>
          </a:prstGeom>
        </p:spPr>
        <p:txBody>
          <a:bodyPr/>
          <a:lstStyle>
            <a:lvl1pPr marL="0" indent="0">
              <a:spcBef>
                <a:spcPts val="400"/>
              </a:spcBef>
              <a:buNone/>
              <a:defRPr sz="1400" b="0" i="0">
                <a:solidFill>
                  <a:schemeClr val="bg1"/>
                </a:solidFill>
                <a:latin typeface="TIM Sans" pitchFamily="2" charset="77"/>
              </a:defRPr>
            </a:lvl1pPr>
          </a:lstStyle>
          <a:p>
            <a:pPr lvl="0"/>
            <a:r>
              <a:rPr lang="pt-BR" noProof="0"/>
              <a:t>Área:</a:t>
            </a:r>
          </a:p>
        </p:txBody>
      </p:sp>
      <p:sp>
        <p:nvSpPr>
          <p:cNvPr id="21" name="Text Placeholder 25">
            <a:extLst>
              <a:ext uri="{FF2B5EF4-FFF2-40B4-BE49-F238E27FC236}">
                <a16:creationId xmlns:a16="http://schemas.microsoft.com/office/drawing/2014/main" id="{174EF55F-87AF-1746-9E4F-2FB303774896}"/>
              </a:ext>
            </a:extLst>
          </p:cNvPr>
          <p:cNvSpPr>
            <a:spLocks noGrp="1"/>
          </p:cNvSpPr>
          <p:nvPr>
            <p:ph type="body" sz="quarter" idx="13" hasCustomPrompt="1"/>
          </p:nvPr>
        </p:nvSpPr>
        <p:spPr>
          <a:xfrm>
            <a:off x="6010380" y="4963745"/>
            <a:ext cx="5241009" cy="242240"/>
          </a:xfrm>
          <a:prstGeom prst="rect">
            <a:avLst/>
          </a:prstGeom>
        </p:spPr>
        <p:txBody>
          <a:bodyPr/>
          <a:lstStyle>
            <a:lvl1pPr marL="0" indent="0">
              <a:spcBef>
                <a:spcPts val="400"/>
              </a:spcBef>
              <a:buNone/>
              <a:defRPr sz="1400" b="0" i="0">
                <a:solidFill>
                  <a:schemeClr val="bg1"/>
                </a:solidFill>
                <a:latin typeface="TIM Sans" pitchFamily="2" charset="77"/>
              </a:defRPr>
            </a:lvl1pPr>
          </a:lstStyle>
          <a:p>
            <a:pPr lvl="0"/>
            <a:r>
              <a:rPr lang="pt-BR" noProof="0"/>
              <a:t>Diretoria:</a:t>
            </a:r>
          </a:p>
        </p:txBody>
      </p:sp>
    </p:spTree>
    <p:extLst>
      <p:ext uri="{BB962C8B-B14F-4D97-AF65-F5344CB8AC3E}">
        <p14:creationId xmlns:p14="http://schemas.microsoft.com/office/powerpoint/2010/main" val="33745346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09764875-A630-BF4E-8780-5577797064D7}"/>
              </a:ext>
            </a:extLst>
          </p:cNvPr>
          <p:cNvSpPr>
            <a:spLocks noGrp="1"/>
          </p:cNvSpPr>
          <p:nvPr>
            <p:ph type="body" sz="quarter" idx="10" hasCustomPrompt="1"/>
          </p:nvPr>
        </p:nvSpPr>
        <p:spPr>
          <a:xfrm>
            <a:off x="4243228" y="2409493"/>
            <a:ext cx="7798082" cy="2840525"/>
          </a:xfrm>
          <a:prstGeom prst="rect">
            <a:avLst/>
          </a:prstGeom>
        </p:spPr>
        <p:txBody>
          <a:bodyPr anchor="t" anchorCtr="0"/>
          <a:lstStyle>
            <a:lvl1pPr marL="0" indent="0">
              <a:spcBef>
                <a:spcPts val="0"/>
              </a:spcBef>
              <a:buNone/>
              <a:defRPr sz="19900" b="0" i="1">
                <a:solidFill>
                  <a:srgbClr val="0000FF"/>
                </a:solidFill>
                <a:latin typeface="TIM Sans Thin" pitchFamily="2" charset="77"/>
              </a:defRPr>
            </a:lvl1pPr>
          </a:lstStyle>
          <a:p>
            <a:pPr lvl="0"/>
            <a:r>
              <a:rPr lang="en-US" err="1"/>
              <a:t>Tópico</a:t>
            </a:r>
            <a:endParaRPr lang="pt-BR"/>
          </a:p>
        </p:txBody>
      </p:sp>
      <p:sp>
        <p:nvSpPr>
          <p:cNvPr id="18" name="Text Placeholder 16">
            <a:extLst>
              <a:ext uri="{FF2B5EF4-FFF2-40B4-BE49-F238E27FC236}">
                <a16:creationId xmlns:a16="http://schemas.microsoft.com/office/drawing/2014/main" id="{34DBD7B8-8CBA-3E4A-AE9A-6D9CC4DC655C}"/>
              </a:ext>
            </a:extLst>
          </p:cNvPr>
          <p:cNvSpPr>
            <a:spLocks noGrp="1"/>
          </p:cNvSpPr>
          <p:nvPr>
            <p:ph type="body" sz="quarter" idx="11" hasCustomPrompt="1"/>
          </p:nvPr>
        </p:nvSpPr>
        <p:spPr>
          <a:xfrm>
            <a:off x="7530957" y="5422130"/>
            <a:ext cx="3991651" cy="954088"/>
          </a:xfrm>
          <a:prstGeom prst="rect">
            <a:avLst/>
          </a:prstGeom>
        </p:spPr>
        <p:txBody>
          <a:bodyPr/>
          <a:lstStyle>
            <a:lvl1pPr marL="0" indent="0">
              <a:lnSpc>
                <a:spcPct val="100000"/>
              </a:lnSpc>
              <a:spcBef>
                <a:spcPts val="0"/>
              </a:spcBef>
              <a:spcAft>
                <a:spcPts val="400"/>
              </a:spcAft>
              <a:buNone/>
              <a:defRPr sz="1400">
                <a:solidFill>
                  <a:srgbClr val="0000FF"/>
                </a:solidFill>
                <a:latin typeface="TIM Sans" pitchFamily="2" charset="77"/>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a:t>
            </a:r>
            <a:endParaRPr lang="pt-BR"/>
          </a:p>
        </p:txBody>
      </p:sp>
      <p:sp>
        <p:nvSpPr>
          <p:cNvPr id="22" name="Vertical Text Placeholder 21">
            <a:extLst>
              <a:ext uri="{FF2B5EF4-FFF2-40B4-BE49-F238E27FC236}">
                <a16:creationId xmlns:a16="http://schemas.microsoft.com/office/drawing/2014/main" id="{1EAD7CD1-AF75-EC45-9FD0-9ADB369D8BD1}"/>
              </a:ext>
            </a:extLst>
          </p:cNvPr>
          <p:cNvSpPr>
            <a:spLocks noGrp="1"/>
          </p:cNvSpPr>
          <p:nvPr>
            <p:ph type="body" orient="vert" sz="quarter" idx="13" hasCustomPrompt="1"/>
          </p:nvPr>
        </p:nvSpPr>
        <p:spPr>
          <a:xfrm rot="10800000">
            <a:off x="1654733" y="4245402"/>
            <a:ext cx="627062" cy="664264"/>
          </a:xfrm>
          <a:prstGeom prst="rect">
            <a:avLst/>
          </a:prstGeom>
        </p:spPr>
        <p:txBody>
          <a:bodyPr vert="eaVert"/>
          <a:lstStyle>
            <a:lvl1pPr marL="0" indent="0" algn="r">
              <a:buNone/>
              <a:defRPr sz="3900" b="1" i="1">
                <a:solidFill>
                  <a:srgbClr val="0000FF"/>
                </a:solidFill>
                <a:latin typeface="TIM Sans" pitchFamily="2" charset="77"/>
              </a:defRPr>
            </a:lvl1pPr>
          </a:lstStyle>
          <a:p>
            <a:pPr lvl="0"/>
            <a:r>
              <a:rPr lang="en-US"/>
              <a:t>00</a:t>
            </a:r>
            <a:endParaRPr lang="pt-BR"/>
          </a:p>
        </p:txBody>
      </p:sp>
      <p:sp>
        <p:nvSpPr>
          <p:cNvPr id="23" name="Vertical Text Placeholder 21">
            <a:extLst>
              <a:ext uri="{FF2B5EF4-FFF2-40B4-BE49-F238E27FC236}">
                <a16:creationId xmlns:a16="http://schemas.microsoft.com/office/drawing/2014/main" id="{381770EA-68D8-2247-BE59-D12E7412B2C4}"/>
              </a:ext>
            </a:extLst>
          </p:cNvPr>
          <p:cNvSpPr>
            <a:spLocks noGrp="1"/>
          </p:cNvSpPr>
          <p:nvPr>
            <p:ph type="body" orient="vert" sz="quarter" idx="14" hasCustomPrompt="1"/>
          </p:nvPr>
        </p:nvSpPr>
        <p:spPr>
          <a:xfrm rot="10800000">
            <a:off x="1654733" y="2911055"/>
            <a:ext cx="627062" cy="1485020"/>
          </a:xfrm>
          <a:prstGeom prst="rect">
            <a:avLst/>
          </a:prstGeom>
        </p:spPr>
        <p:txBody>
          <a:bodyPr vert="eaVert"/>
          <a:lstStyle>
            <a:lvl1pPr marL="0" indent="0">
              <a:buNone/>
              <a:defRPr sz="3900" b="0" i="1">
                <a:solidFill>
                  <a:srgbClr val="0000FF"/>
                </a:solidFill>
                <a:latin typeface="TIM Sans Thin" pitchFamily="2" charset="77"/>
              </a:defRPr>
            </a:lvl1pPr>
          </a:lstStyle>
          <a:p>
            <a:pPr lvl="0"/>
            <a:r>
              <a:rPr lang="en-US"/>
              <a:t>_</a:t>
            </a:r>
            <a:r>
              <a:rPr lang="en-US" err="1"/>
              <a:t>texto</a:t>
            </a:r>
            <a:endParaRPr lang="pt-BR"/>
          </a:p>
        </p:txBody>
      </p:sp>
      <p:sp>
        <p:nvSpPr>
          <p:cNvPr id="8" name="Vertical Text Placeholder 17">
            <a:extLst>
              <a:ext uri="{FF2B5EF4-FFF2-40B4-BE49-F238E27FC236}">
                <a16:creationId xmlns:a16="http://schemas.microsoft.com/office/drawing/2014/main" id="{E70EC59C-8ADF-6542-A636-6E476CEFB427}"/>
              </a:ext>
            </a:extLst>
          </p:cNvPr>
          <p:cNvSpPr>
            <a:spLocks noGrp="1"/>
          </p:cNvSpPr>
          <p:nvPr>
            <p:ph type="body" orient="vert" sz="quarter" idx="12" hasCustomPrompt="1"/>
          </p:nvPr>
        </p:nvSpPr>
        <p:spPr>
          <a:xfrm rot="10800000">
            <a:off x="11747500" y="377769"/>
            <a:ext cx="236576" cy="1019871"/>
          </a:xfrm>
          <a:prstGeom prst="rect">
            <a:avLst/>
          </a:prstGeom>
        </p:spPr>
        <p:txBody>
          <a:bodyPr vert="eaVert"/>
          <a:lstStyle>
            <a:lvl1pPr marL="0" indent="0" algn="r">
              <a:buNone/>
              <a:defRPr sz="800" b="0" i="1">
                <a:solidFill>
                  <a:srgbClr val="0000FF"/>
                </a:solidFill>
                <a:latin typeface="TIM Sans" pitchFamily="2" charset="77"/>
              </a:defRPr>
            </a:lvl1pPr>
          </a:lstStyle>
          <a:p>
            <a:pPr lvl="0"/>
            <a:r>
              <a:rPr lang="en-US"/>
              <a:t>DIA . MÊS . ANO</a:t>
            </a:r>
            <a:endParaRPr lang="pt-BR"/>
          </a:p>
        </p:txBody>
      </p:sp>
    </p:spTree>
    <p:extLst>
      <p:ext uri="{BB962C8B-B14F-4D97-AF65-F5344CB8AC3E}">
        <p14:creationId xmlns:p14="http://schemas.microsoft.com/office/powerpoint/2010/main" val="28652899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9" name="Vertical Text Placeholder 17">
            <a:extLst>
              <a:ext uri="{FF2B5EF4-FFF2-40B4-BE49-F238E27FC236}">
                <a16:creationId xmlns:a16="http://schemas.microsoft.com/office/drawing/2014/main" id="{E4EEA002-2AC8-B441-856D-FCDC535DA685}"/>
              </a:ext>
            </a:extLst>
          </p:cNvPr>
          <p:cNvSpPr>
            <a:spLocks noGrp="1"/>
          </p:cNvSpPr>
          <p:nvPr>
            <p:ph type="body" orient="vert" sz="quarter" idx="12" hasCustomPrompt="1"/>
          </p:nvPr>
        </p:nvSpPr>
        <p:spPr>
          <a:xfrm rot="10800000">
            <a:off x="11747500" y="377769"/>
            <a:ext cx="236576" cy="1019871"/>
          </a:xfrm>
          <a:prstGeom prst="rect">
            <a:avLst/>
          </a:prstGeom>
        </p:spPr>
        <p:txBody>
          <a:bodyPr vert="eaVert"/>
          <a:lstStyle>
            <a:lvl1pPr marL="0" indent="0" algn="r">
              <a:buNone/>
              <a:defRPr sz="800" b="0" i="1">
                <a:solidFill>
                  <a:srgbClr val="0000FF"/>
                </a:solidFill>
                <a:latin typeface="TIM Sans" pitchFamily="2" charset="77"/>
              </a:defRPr>
            </a:lvl1pPr>
          </a:lstStyle>
          <a:p>
            <a:pPr lvl="0"/>
            <a:r>
              <a:rPr lang="en-US"/>
              <a:t>DIA . MÊS . ANO</a:t>
            </a:r>
            <a:endParaRPr lang="pt-BR"/>
          </a:p>
        </p:txBody>
      </p:sp>
      <p:sp>
        <p:nvSpPr>
          <p:cNvPr id="26" name="Slide Number Placeholder 5">
            <a:extLst>
              <a:ext uri="{FF2B5EF4-FFF2-40B4-BE49-F238E27FC236}">
                <a16:creationId xmlns:a16="http://schemas.microsoft.com/office/drawing/2014/main" id="{B07B4285-A328-6C4C-ABED-856436DBFFBC}"/>
              </a:ext>
            </a:extLst>
          </p:cNvPr>
          <p:cNvSpPr>
            <a:spLocks noGrp="1"/>
          </p:cNvSpPr>
          <p:nvPr>
            <p:ph type="sldNum" sz="quarter" idx="4"/>
          </p:nvPr>
        </p:nvSpPr>
        <p:spPr>
          <a:xfrm>
            <a:off x="11584853" y="6502706"/>
            <a:ext cx="528771" cy="261611"/>
          </a:xfrm>
          <a:prstGeom prst="rect">
            <a:avLst/>
          </a:prstGeom>
        </p:spPr>
        <p:txBody>
          <a:bodyPr/>
          <a:lstStyle>
            <a:lvl1pPr algn="r">
              <a:defRPr sz="1200" b="1" i="0">
                <a:solidFill>
                  <a:srgbClr val="0000FF"/>
                </a:solidFill>
                <a:latin typeface="TIM Sans" pitchFamily="2" charset="77"/>
              </a:defRPr>
            </a:lvl1pPr>
          </a:lstStyle>
          <a:p>
            <a:fld id="{2F807B70-6395-8945-99F1-E53109619FCB}" type="slidenum">
              <a:rPr lang="pt-BR" smtClean="0"/>
              <a:pPr/>
              <a:t>‹#›</a:t>
            </a:fld>
            <a:endParaRPr lang="pt-BR"/>
          </a:p>
        </p:txBody>
      </p:sp>
      <p:sp>
        <p:nvSpPr>
          <p:cNvPr id="5" name="Text Placeholder 5">
            <a:extLst>
              <a:ext uri="{FF2B5EF4-FFF2-40B4-BE49-F238E27FC236}">
                <a16:creationId xmlns:a16="http://schemas.microsoft.com/office/drawing/2014/main" id="{FABB8457-43D4-C44F-920A-6EC870553193}"/>
              </a:ext>
            </a:extLst>
          </p:cNvPr>
          <p:cNvSpPr>
            <a:spLocks noGrp="1"/>
          </p:cNvSpPr>
          <p:nvPr>
            <p:ph type="body" sz="quarter" idx="14" hasCustomPrompt="1"/>
          </p:nvPr>
        </p:nvSpPr>
        <p:spPr>
          <a:xfrm>
            <a:off x="444234" y="377769"/>
            <a:ext cx="6934466" cy="660270"/>
          </a:xfrm>
          <a:prstGeom prst="rect">
            <a:avLst/>
          </a:prstGeom>
        </p:spPr>
        <p:txBody>
          <a:bodyPr/>
          <a:lstStyle>
            <a:lvl1pPr marL="0" indent="0">
              <a:buNone/>
              <a:defRPr sz="4000" b="1" i="1">
                <a:solidFill>
                  <a:srgbClr val="0000FF"/>
                </a:solidFill>
                <a:latin typeface="TIM Sans" pitchFamily="2" charset="77"/>
              </a:defRPr>
            </a:lvl1pPr>
          </a:lstStyle>
          <a:p>
            <a:pPr lvl="0"/>
            <a:r>
              <a:rPr lang="en-US" err="1"/>
              <a:t>Tópico</a:t>
            </a:r>
            <a:endParaRPr lang="pt-BR"/>
          </a:p>
        </p:txBody>
      </p:sp>
    </p:spTree>
    <p:extLst>
      <p:ext uri="{BB962C8B-B14F-4D97-AF65-F5344CB8AC3E}">
        <p14:creationId xmlns:p14="http://schemas.microsoft.com/office/powerpoint/2010/main" val="18809175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AF5631-5C96-3A43-861D-4A6A1F7443A9}"/>
              </a:ext>
            </a:extLst>
          </p:cNvPr>
          <p:cNvSpPr/>
          <p:nvPr userDrawn="1"/>
        </p:nvSpPr>
        <p:spPr>
          <a:xfrm>
            <a:off x="5284518" y="0"/>
            <a:ext cx="6907482" cy="6858000"/>
          </a:xfrm>
          <a:prstGeom prst="rect">
            <a:avLst/>
          </a:prstGeom>
          <a:pattFill prst="pct5">
            <a:fgClr>
              <a:srgbClr val="0000FF"/>
            </a:fgClr>
            <a:bgClr>
              <a:schemeClr val="bg1"/>
            </a:bgClr>
          </a:patt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extBox 8">
            <a:extLst>
              <a:ext uri="{FF2B5EF4-FFF2-40B4-BE49-F238E27FC236}">
                <a16:creationId xmlns:a16="http://schemas.microsoft.com/office/drawing/2014/main" id="{B8251CE7-D523-F64F-AD74-D8FDF07274C4}"/>
              </a:ext>
            </a:extLst>
          </p:cNvPr>
          <p:cNvSpPr txBox="1"/>
          <p:nvPr userDrawn="1"/>
        </p:nvSpPr>
        <p:spPr>
          <a:xfrm>
            <a:off x="6195753" y="3487546"/>
            <a:ext cx="3580546" cy="1015663"/>
          </a:xfrm>
          <a:prstGeom prst="rect">
            <a:avLst/>
          </a:prstGeom>
          <a:noFill/>
        </p:spPr>
        <p:txBody>
          <a:bodyPr wrap="square" rtlCol="0">
            <a:spAutoFit/>
          </a:bodyPr>
          <a:lstStyle/>
          <a:p>
            <a:r>
              <a:rPr lang="pt-BR" sz="6000" i="1">
                <a:solidFill>
                  <a:srgbClr val="0000FF"/>
                </a:solidFill>
                <a:latin typeface="TIM Sans Thin" pitchFamily="2" charset="77"/>
              </a:rPr>
              <a:t>Obrigado.</a:t>
            </a:r>
          </a:p>
        </p:txBody>
      </p:sp>
      <p:sp>
        <p:nvSpPr>
          <p:cNvPr id="10" name="TextBox 9">
            <a:extLst>
              <a:ext uri="{FF2B5EF4-FFF2-40B4-BE49-F238E27FC236}">
                <a16:creationId xmlns:a16="http://schemas.microsoft.com/office/drawing/2014/main" id="{AC4D162C-C169-D74C-AA00-784063A748C8}"/>
              </a:ext>
            </a:extLst>
          </p:cNvPr>
          <p:cNvSpPr txBox="1"/>
          <p:nvPr userDrawn="1"/>
        </p:nvSpPr>
        <p:spPr>
          <a:xfrm>
            <a:off x="6284071" y="5726340"/>
            <a:ext cx="5155454" cy="360099"/>
          </a:xfrm>
          <a:prstGeom prst="rect">
            <a:avLst/>
          </a:prstGeom>
          <a:noFill/>
        </p:spPr>
        <p:txBody>
          <a:bodyPr wrap="square" rtlCol="0">
            <a:spAutoFit/>
          </a:bodyPr>
          <a:lstStyle/>
          <a:p>
            <a:r>
              <a:rPr lang="pt-BR" sz="870" b="1">
                <a:solidFill>
                  <a:srgbClr val="0000FF"/>
                </a:solidFill>
                <a:latin typeface="TIM Sans Heavy" pitchFamily="2" charset="77"/>
              </a:rPr>
              <a:t>Todos os direitos reservados à TIM Brasil®.</a:t>
            </a:r>
          </a:p>
          <a:p>
            <a:r>
              <a:rPr lang="pt-BR" sz="870">
                <a:solidFill>
                  <a:srgbClr val="0000FF"/>
                </a:solidFill>
                <a:latin typeface="TIM Sans Medium" pitchFamily="2" charset="77"/>
              </a:rPr>
              <a:t>O conteúdo desse material só deve ser compartilhado com autorização.</a:t>
            </a:r>
          </a:p>
        </p:txBody>
      </p:sp>
      <p:pic>
        <p:nvPicPr>
          <p:cNvPr id="8" name="Picture 7">
            <a:extLst>
              <a:ext uri="{FF2B5EF4-FFF2-40B4-BE49-F238E27FC236}">
                <a16:creationId xmlns:a16="http://schemas.microsoft.com/office/drawing/2014/main" id="{A6FCEC92-71FB-A44D-A266-3D3B9C6B6E23}"/>
              </a:ext>
            </a:extLst>
          </p:cNvPr>
          <p:cNvPicPr>
            <a:picLocks noChangeAspect="1"/>
          </p:cNvPicPr>
          <p:nvPr userDrawn="1"/>
        </p:nvPicPr>
        <p:blipFill>
          <a:blip r:embed="rId2"/>
          <a:stretch>
            <a:fillRect/>
          </a:stretch>
        </p:blipFill>
        <p:spPr>
          <a:xfrm>
            <a:off x="4488204" y="2126751"/>
            <a:ext cx="4220028" cy="1115137"/>
          </a:xfrm>
          <a:prstGeom prst="rect">
            <a:avLst/>
          </a:prstGeom>
        </p:spPr>
      </p:pic>
    </p:spTree>
    <p:extLst>
      <p:ext uri="{BB962C8B-B14F-4D97-AF65-F5344CB8AC3E}">
        <p14:creationId xmlns:p14="http://schemas.microsoft.com/office/powerpoint/2010/main" val="913212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AF5631-5C96-3A43-861D-4A6A1F7443A9}"/>
              </a:ext>
            </a:extLst>
          </p:cNvPr>
          <p:cNvSpPr/>
          <p:nvPr userDrawn="1"/>
        </p:nvSpPr>
        <p:spPr>
          <a:xfrm>
            <a:off x="5284518" y="0"/>
            <a:ext cx="6907482" cy="6858000"/>
          </a:xfrm>
          <a:prstGeom prst="rect">
            <a:avLst/>
          </a:prstGeom>
          <a:pattFill prst="pct5">
            <a:fgClr>
              <a:srgbClr val="0000FF"/>
            </a:fgClr>
            <a:bgClr>
              <a:schemeClr val="bg1"/>
            </a:bgClr>
          </a:patt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extBox 8">
            <a:extLst>
              <a:ext uri="{FF2B5EF4-FFF2-40B4-BE49-F238E27FC236}">
                <a16:creationId xmlns:a16="http://schemas.microsoft.com/office/drawing/2014/main" id="{B8251CE7-D523-F64F-AD74-D8FDF07274C4}"/>
              </a:ext>
            </a:extLst>
          </p:cNvPr>
          <p:cNvSpPr txBox="1"/>
          <p:nvPr userDrawn="1"/>
        </p:nvSpPr>
        <p:spPr>
          <a:xfrm>
            <a:off x="6195753" y="3487546"/>
            <a:ext cx="3580546" cy="1015663"/>
          </a:xfrm>
          <a:prstGeom prst="rect">
            <a:avLst/>
          </a:prstGeom>
          <a:noFill/>
        </p:spPr>
        <p:txBody>
          <a:bodyPr wrap="square" rtlCol="0">
            <a:spAutoFit/>
          </a:bodyPr>
          <a:lstStyle/>
          <a:p>
            <a:r>
              <a:rPr lang="pt-BR" sz="6000" i="1">
                <a:solidFill>
                  <a:srgbClr val="0000FF"/>
                </a:solidFill>
                <a:latin typeface="TIM Sans Thin" pitchFamily="2" charset="77"/>
              </a:rPr>
              <a:t>Obrigada.</a:t>
            </a:r>
          </a:p>
        </p:txBody>
      </p:sp>
      <p:sp>
        <p:nvSpPr>
          <p:cNvPr id="10" name="TextBox 9">
            <a:extLst>
              <a:ext uri="{FF2B5EF4-FFF2-40B4-BE49-F238E27FC236}">
                <a16:creationId xmlns:a16="http://schemas.microsoft.com/office/drawing/2014/main" id="{AC4D162C-C169-D74C-AA00-784063A748C8}"/>
              </a:ext>
            </a:extLst>
          </p:cNvPr>
          <p:cNvSpPr txBox="1"/>
          <p:nvPr userDrawn="1"/>
        </p:nvSpPr>
        <p:spPr>
          <a:xfrm>
            <a:off x="6284070" y="5726340"/>
            <a:ext cx="4536329" cy="360099"/>
          </a:xfrm>
          <a:prstGeom prst="rect">
            <a:avLst/>
          </a:prstGeom>
          <a:noFill/>
        </p:spPr>
        <p:txBody>
          <a:bodyPr wrap="square" rtlCol="0">
            <a:spAutoFit/>
          </a:bodyPr>
          <a:lstStyle/>
          <a:p>
            <a:r>
              <a:rPr lang="pt-BR" sz="870" b="1">
                <a:solidFill>
                  <a:srgbClr val="0000FF"/>
                </a:solidFill>
                <a:latin typeface="TIM Sans Heavy" pitchFamily="2" charset="77"/>
              </a:rPr>
              <a:t>Todos os direitos reservados à TIM Brasil®.</a:t>
            </a:r>
          </a:p>
          <a:p>
            <a:r>
              <a:rPr lang="pt-BR" sz="870">
                <a:solidFill>
                  <a:srgbClr val="0000FF"/>
                </a:solidFill>
                <a:latin typeface="TIM Sans Medium" pitchFamily="2" charset="77"/>
              </a:rPr>
              <a:t>O conteúdo desse material só deve ser compartilhado com autorização.</a:t>
            </a:r>
          </a:p>
        </p:txBody>
      </p:sp>
      <p:pic>
        <p:nvPicPr>
          <p:cNvPr id="8" name="Picture 7">
            <a:extLst>
              <a:ext uri="{FF2B5EF4-FFF2-40B4-BE49-F238E27FC236}">
                <a16:creationId xmlns:a16="http://schemas.microsoft.com/office/drawing/2014/main" id="{A6FCEC92-71FB-A44D-A266-3D3B9C6B6E23}"/>
              </a:ext>
            </a:extLst>
          </p:cNvPr>
          <p:cNvPicPr>
            <a:picLocks noChangeAspect="1"/>
          </p:cNvPicPr>
          <p:nvPr userDrawn="1"/>
        </p:nvPicPr>
        <p:blipFill>
          <a:blip r:embed="rId2"/>
          <a:stretch>
            <a:fillRect/>
          </a:stretch>
        </p:blipFill>
        <p:spPr>
          <a:xfrm>
            <a:off x="4488204" y="2126751"/>
            <a:ext cx="4220028" cy="1115137"/>
          </a:xfrm>
          <a:prstGeom prst="rect">
            <a:avLst/>
          </a:prstGeom>
        </p:spPr>
      </p:pic>
    </p:spTree>
    <p:extLst>
      <p:ext uri="{BB962C8B-B14F-4D97-AF65-F5344CB8AC3E}">
        <p14:creationId xmlns:p14="http://schemas.microsoft.com/office/powerpoint/2010/main" val="13948352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29" name="Text Placeholder 25">
            <a:extLst>
              <a:ext uri="{FF2B5EF4-FFF2-40B4-BE49-F238E27FC236}">
                <a16:creationId xmlns:a16="http://schemas.microsoft.com/office/drawing/2014/main" id="{59B2A80A-0E6D-1747-98B3-C53048B0F655}"/>
              </a:ext>
            </a:extLst>
          </p:cNvPr>
          <p:cNvSpPr>
            <a:spLocks noGrp="1"/>
          </p:cNvSpPr>
          <p:nvPr>
            <p:ph type="body" sz="quarter" idx="10" hasCustomPrompt="1"/>
          </p:nvPr>
        </p:nvSpPr>
        <p:spPr>
          <a:xfrm>
            <a:off x="6010380" y="3547573"/>
            <a:ext cx="5241009" cy="809417"/>
          </a:xfrm>
          <a:prstGeom prst="rect">
            <a:avLst/>
          </a:prstGeom>
        </p:spPr>
        <p:txBody>
          <a:bodyPr/>
          <a:lstStyle>
            <a:lvl1pPr marL="0" indent="0">
              <a:buNone/>
              <a:defRPr sz="5100" b="0" i="0">
                <a:solidFill>
                  <a:srgbClr val="0000FF"/>
                </a:solidFill>
                <a:latin typeface="TIM Sans Light" pitchFamily="2" charset="77"/>
              </a:defRPr>
            </a:lvl1pPr>
          </a:lstStyle>
          <a:p>
            <a:pPr lvl="0"/>
            <a:r>
              <a:rPr lang="en-US"/>
              <a:t>TEMA | PROJETO</a:t>
            </a:r>
            <a:endParaRPr lang="pt-BR"/>
          </a:p>
        </p:txBody>
      </p:sp>
      <p:sp>
        <p:nvSpPr>
          <p:cNvPr id="30" name="Text Placeholder 25">
            <a:extLst>
              <a:ext uri="{FF2B5EF4-FFF2-40B4-BE49-F238E27FC236}">
                <a16:creationId xmlns:a16="http://schemas.microsoft.com/office/drawing/2014/main" id="{F5A93CF7-38E7-F648-9E86-442947B298A6}"/>
              </a:ext>
            </a:extLst>
          </p:cNvPr>
          <p:cNvSpPr>
            <a:spLocks noGrp="1"/>
          </p:cNvSpPr>
          <p:nvPr>
            <p:ph type="body" sz="quarter" idx="11" hasCustomPrompt="1"/>
          </p:nvPr>
        </p:nvSpPr>
        <p:spPr>
          <a:xfrm>
            <a:off x="6010380" y="4488257"/>
            <a:ext cx="5241009" cy="242240"/>
          </a:xfrm>
          <a:prstGeom prst="rect">
            <a:avLst/>
          </a:prstGeom>
        </p:spPr>
        <p:txBody>
          <a:bodyPr/>
          <a:lstStyle>
            <a:lvl1pPr marL="0" indent="0">
              <a:spcBef>
                <a:spcPts val="400"/>
              </a:spcBef>
              <a:buNone/>
              <a:defRPr sz="1400" b="0" i="0">
                <a:solidFill>
                  <a:srgbClr val="0000FF"/>
                </a:solidFill>
                <a:latin typeface="TIM Sans" pitchFamily="2" charset="77"/>
              </a:defRPr>
            </a:lvl1pPr>
          </a:lstStyle>
          <a:p>
            <a:pPr lvl="0"/>
            <a:r>
              <a:rPr lang="pt-BR" noProof="0"/>
              <a:t>Data:</a:t>
            </a:r>
          </a:p>
        </p:txBody>
      </p:sp>
      <p:sp>
        <p:nvSpPr>
          <p:cNvPr id="33" name="Text Placeholder 25">
            <a:extLst>
              <a:ext uri="{FF2B5EF4-FFF2-40B4-BE49-F238E27FC236}">
                <a16:creationId xmlns:a16="http://schemas.microsoft.com/office/drawing/2014/main" id="{0155BA8A-6414-D946-A056-F701E54DD3C9}"/>
              </a:ext>
            </a:extLst>
          </p:cNvPr>
          <p:cNvSpPr>
            <a:spLocks noGrp="1"/>
          </p:cNvSpPr>
          <p:nvPr>
            <p:ph type="body" sz="quarter" idx="12" hasCustomPrompt="1"/>
          </p:nvPr>
        </p:nvSpPr>
        <p:spPr>
          <a:xfrm>
            <a:off x="6010380" y="4744289"/>
            <a:ext cx="5241009" cy="242240"/>
          </a:xfrm>
          <a:prstGeom prst="rect">
            <a:avLst/>
          </a:prstGeom>
        </p:spPr>
        <p:txBody>
          <a:bodyPr/>
          <a:lstStyle>
            <a:lvl1pPr marL="0" indent="0">
              <a:spcBef>
                <a:spcPts val="400"/>
              </a:spcBef>
              <a:buNone/>
              <a:defRPr sz="1400" b="0" i="0">
                <a:solidFill>
                  <a:srgbClr val="0000FF"/>
                </a:solidFill>
                <a:latin typeface="TIM Sans" pitchFamily="2" charset="77"/>
              </a:defRPr>
            </a:lvl1pPr>
          </a:lstStyle>
          <a:p>
            <a:pPr lvl="0"/>
            <a:r>
              <a:rPr lang="pt-BR" noProof="0"/>
              <a:t>Área:</a:t>
            </a:r>
          </a:p>
        </p:txBody>
      </p:sp>
      <p:sp>
        <p:nvSpPr>
          <p:cNvPr id="34" name="Text Placeholder 25">
            <a:extLst>
              <a:ext uri="{FF2B5EF4-FFF2-40B4-BE49-F238E27FC236}">
                <a16:creationId xmlns:a16="http://schemas.microsoft.com/office/drawing/2014/main" id="{4F3AC40D-D90A-1649-87AB-70C2A0BDEBF5}"/>
              </a:ext>
            </a:extLst>
          </p:cNvPr>
          <p:cNvSpPr>
            <a:spLocks noGrp="1"/>
          </p:cNvSpPr>
          <p:nvPr>
            <p:ph type="body" sz="quarter" idx="13" hasCustomPrompt="1"/>
          </p:nvPr>
        </p:nvSpPr>
        <p:spPr>
          <a:xfrm>
            <a:off x="6010380" y="4963745"/>
            <a:ext cx="5241009" cy="242240"/>
          </a:xfrm>
          <a:prstGeom prst="rect">
            <a:avLst/>
          </a:prstGeom>
        </p:spPr>
        <p:txBody>
          <a:bodyPr/>
          <a:lstStyle>
            <a:lvl1pPr marL="0" indent="0">
              <a:spcBef>
                <a:spcPts val="400"/>
              </a:spcBef>
              <a:buNone/>
              <a:defRPr sz="1400" b="0" i="0">
                <a:solidFill>
                  <a:srgbClr val="0000FF"/>
                </a:solidFill>
                <a:latin typeface="TIM Sans" pitchFamily="2" charset="77"/>
              </a:defRPr>
            </a:lvl1pPr>
          </a:lstStyle>
          <a:p>
            <a:pPr lvl="0"/>
            <a:r>
              <a:rPr lang="pt-BR" noProof="0"/>
              <a:t>Diretoria:</a:t>
            </a:r>
          </a:p>
        </p:txBody>
      </p:sp>
    </p:spTree>
    <p:extLst>
      <p:ext uri="{BB962C8B-B14F-4D97-AF65-F5344CB8AC3E}">
        <p14:creationId xmlns:p14="http://schemas.microsoft.com/office/powerpoint/2010/main" val="3887592910"/>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2" name="Text Placeholder 10">
            <a:extLst>
              <a:ext uri="{FF2B5EF4-FFF2-40B4-BE49-F238E27FC236}">
                <a16:creationId xmlns:a16="http://schemas.microsoft.com/office/drawing/2014/main" id="{0AD274E1-F5A7-2D43-A01C-6A7448D66CD6}"/>
              </a:ext>
            </a:extLst>
          </p:cNvPr>
          <p:cNvSpPr>
            <a:spLocks noGrp="1"/>
          </p:cNvSpPr>
          <p:nvPr>
            <p:ph type="body" sz="quarter" idx="10" hasCustomPrompt="1"/>
          </p:nvPr>
        </p:nvSpPr>
        <p:spPr>
          <a:xfrm>
            <a:off x="8459405" y="1733550"/>
            <a:ext cx="2627695" cy="3390900"/>
          </a:xfrm>
          <a:prstGeom prst="rect">
            <a:avLst/>
          </a:prstGeom>
        </p:spPr>
        <p:txBody>
          <a:bodyPr/>
          <a:lstStyle>
            <a:lvl1pPr marL="0" marR="0" indent="0" algn="l" defTabSz="914400" rtl="0" eaLnBrk="1" fontAlgn="auto" latinLnBrk="0" hangingPunct="1">
              <a:lnSpc>
                <a:spcPct val="90000"/>
              </a:lnSpc>
              <a:spcBef>
                <a:spcPts val="1600"/>
              </a:spcBef>
              <a:spcAft>
                <a:spcPts val="1000"/>
              </a:spcAft>
              <a:buClrTx/>
              <a:buSzTx/>
              <a:buFont typeface="Arial" panose="020B0604020202020204" pitchFamily="34" charset="0"/>
              <a:buNone/>
              <a:tabLst/>
              <a:defRPr sz="2000" b="1" i="1">
                <a:solidFill>
                  <a:srgbClr val="0000FF"/>
                </a:solidFill>
                <a:latin typeface="TIM Sans" pitchFamily="2" charset="77"/>
              </a:defRPr>
            </a:lvl1pPr>
          </a:lstStyle>
          <a:p>
            <a:pPr lvl="0"/>
            <a:r>
              <a:rPr lang="en-US"/>
              <a:t>00_Tópico</a:t>
            </a:r>
          </a:p>
          <a:p>
            <a:pPr lvl="0"/>
            <a:r>
              <a:rPr lang="en-US"/>
              <a:t>00_Tópico</a:t>
            </a:r>
          </a:p>
          <a:p>
            <a:pPr lvl="0"/>
            <a:r>
              <a:rPr lang="en-US"/>
              <a:t>00_Tópico</a:t>
            </a:r>
          </a:p>
          <a:p>
            <a:pPr lvl="0"/>
            <a:r>
              <a:rPr lang="en-US"/>
              <a:t>00_Tópico</a:t>
            </a:r>
          </a:p>
          <a:p>
            <a:pPr lvl="0"/>
            <a:r>
              <a:rPr lang="en-US"/>
              <a:t>00_Tópico</a:t>
            </a:r>
          </a:p>
          <a:p>
            <a:pPr lvl="0"/>
            <a:r>
              <a:rPr lang="en-US"/>
              <a:t>00_Tópico</a:t>
            </a:r>
          </a:p>
        </p:txBody>
      </p:sp>
      <p:pic>
        <p:nvPicPr>
          <p:cNvPr id="16" name="Picture 15">
            <a:extLst>
              <a:ext uri="{FF2B5EF4-FFF2-40B4-BE49-F238E27FC236}">
                <a16:creationId xmlns:a16="http://schemas.microsoft.com/office/drawing/2014/main" id="{4F77488B-FD3C-3442-8F37-4ADDFA6271A7}"/>
              </a:ext>
            </a:extLst>
          </p:cNvPr>
          <p:cNvPicPr>
            <a:picLocks noChangeAspect="1"/>
          </p:cNvPicPr>
          <p:nvPr userDrawn="1"/>
        </p:nvPicPr>
        <p:blipFill>
          <a:blip r:embed="rId2"/>
          <a:stretch>
            <a:fillRect/>
          </a:stretch>
        </p:blipFill>
        <p:spPr>
          <a:xfrm>
            <a:off x="11007429" y="414843"/>
            <a:ext cx="515179" cy="431463"/>
          </a:xfrm>
          <a:prstGeom prst="rect">
            <a:avLst/>
          </a:prstGeom>
        </p:spPr>
      </p:pic>
      <p:sp>
        <p:nvSpPr>
          <p:cNvPr id="5" name="Vertical Text Placeholder 17">
            <a:extLst>
              <a:ext uri="{FF2B5EF4-FFF2-40B4-BE49-F238E27FC236}">
                <a16:creationId xmlns:a16="http://schemas.microsoft.com/office/drawing/2014/main" id="{BD478661-D91D-9340-9BEB-87E499CED5B3}"/>
              </a:ext>
            </a:extLst>
          </p:cNvPr>
          <p:cNvSpPr>
            <a:spLocks noGrp="1"/>
          </p:cNvSpPr>
          <p:nvPr>
            <p:ph type="body" orient="vert" sz="quarter" idx="12" hasCustomPrompt="1"/>
          </p:nvPr>
        </p:nvSpPr>
        <p:spPr>
          <a:xfrm rot="10800000">
            <a:off x="11747500" y="377769"/>
            <a:ext cx="236576" cy="1019871"/>
          </a:xfrm>
          <a:prstGeom prst="rect">
            <a:avLst/>
          </a:prstGeom>
        </p:spPr>
        <p:txBody>
          <a:bodyPr vert="eaVert"/>
          <a:lstStyle>
            <a:lvl1pPr marL="0" indent="0" algn="r">
              <a:buNone/>
              <a:defRPr sz="800" b="0" i="1">
                <a:solidFill>
                  <a:srgbClr val="0000FF"/>
                </a:solidFill>
                <a:latin typeface="TIM Sans" pitchFamily="2" charset="77"/>
              </a:defRPr>
            </a:lvl1pPr>
          </a:lstStyle>
          <a:p>
            <a:pPr lvl="0"/>
            <a:r>
              <a:rPr lang="en-US"/>
              <a:t>DIA . MÊS . ANO</a:t>
            </a:r>
            <a:endParaRPr lang="pt-BR"/>
          </a:p>
        </p:txBody>
      </p:sp>
    </p:spTree>
    <p:extLst>
      <p:ext uri="{BB962C8B-B14F-4D97-AF65-F5344CB8AC3E}">
        <p14:creationId xmlns:p14="http://schemas.microsoft.com/office/powerpoint/2010/main" val="14294044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09764875-A630-BF4E-8780-5577797064D7}"/>
              </a:ext>
            </a:extLst>
          </p:cNvPr>
          <p:cNvSpPr>
            <a:spLocks noGrp="1"/>
          </p:cNvSpPr>
          <p:nvPr>
            <p:ph type="body" sz="quarter" idx="10" hasCustomPrompt="1"/>
          </p:nvPr>
        </p:nvSpPr>
        <p:spPr>
          <a:xfrm>
            <a:off x="4243228" y="2409493"/>
            <a:ext cx="7798082" cy="2840525"/>
          </a:xfrm>
          <a:prstGeom prst="rect">
            <a:avLst/>
          </a:prstGeom>
        </p:spPr>
        <p:txBody>
          <a:bodyPr anchor="t" anchorCtr="0"/>
          <a:lstStyle>
            <a:lvl1pPr marL="0" indent="0">
              <a:spcBef>
                <a:spcPts val="0"/>
              </a:spcBef>
              <a:buNone/>
              <a:defRPr sz="19900" b="0" i="1">
                <a:solidFill>
                  <a:srgbClr val="0000FF"/>
                </a:solidFill>
                <a:latin typeface="TIM Sans Thin" pitchFamily="2" charset="77"/>
              </a:defRPr>
            </a:lvl1pPr>
          </a:lstStyle>
          <a:p>
            <a:pPr lvl="0"/>
            <a:r>
              <a:rPr lang="en-US" err="1"/>
              <a:t>Tópico</a:t>
            </a:r>
            <a:endParaRPr lang="pt-BR"/>
          </a:p>
        </p:txBody>
      </p:sp>
      <p:sp>
        <p:nvSpPr>
          <p:cNvPr id="18" name="Text Placeholder 16">
            <a:extLst>
              <a:ext uri="{FF2B5EF4-FFF2-40B4-BE49-F238E27FC236}">
                <a16:creationId xmlns:a16="http://schemas.microsoft.com/office/drawing/2014/main" id="{34DBD7B8-8CBA-3E4A-AE9A-6D9CC4DC655C}"/>
              </a:ext>
            </a:extLst>
          </p:cNvPr>
          <p:cNvSpPr>
            <a:spLocks noGrp="1"/>
          </p:cNvSpPr>
          <p:nvPr>
            <p:ph type="body" sz="quarter" idx="11" hasCustomPrompt="1"/>
          </p:nvPr>
        </p:nvSpPr>
        <p:spPr>
          <a:xfrm>
            <a:off x="7530957" y="5422130"/>
            <a:ext cx="3991651" cy="954088"/>
          </a:xfrm>
          <a:prstGeom prst="rect">
            <a:avLst/>
          </a:prstGeom>
        </p:spPr>
        <p:txBody>
          <a:bodyPr/>
          <a:lstStyle>
            <a:lvl1pPr marL="0" indent="0">
              <a:lnSpc>
                <a:spcPct val="100000"/>
              </a:lnSpc>
              <a:spcBef>
                <a:spcPts val="0"/>
              </a:spcBef>
              <a:spcAft>
                <a:spcPts val="400"/>
              </a:spcAft>
              <a:buNone/>
              <a:defRPr sz="1400">
                <a:solidFill>
                  <a:srgbClr val="0000FF"/>
                </a:solidFill>
                <a:latin typeface="TIM Sans" pitchFamily="2" charset="77"/>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a:t>
            </a:r>
            <a:endParaRPr lang="pt-BR"/>
          </a:p>
        </p:txBody>
      </p:sp>
      <p:sp>
        <p:nvSpPr>
          <p:cNvPr id="22" name="Vertical Text Placeholder 21">
            <a:extLst>
              <a:ext uri="{FF2B5EF4-FFF2-40B4-BE49-F238E27FC236}">
                <a16:creationId xmlns:a16="http://schemas.microsoft.com/office/drawing/2014/main" id="{1EAD7CD1-AF75-EC45-9FD0-9ADB369D8BD1}"/>
              </a:ext>
            </a:extLst>
          </p:cNvPr>
          <p:cNvSpPr>
            <a:spLocks noGrp="1"/>
          </p:cNvSpPr>
          <p:nvPr>
            <p:ph type="body" orient="vert" sz="quarter" idx="13" hasCustomPrompt="1"/>
          </p:nvPr>
        </p:nvSpPr>
        <p:spPr>
          <a:xfrm rot="10800000">
            <a:off x="1654733" y="4245402"/>
            <a:ext cx="627062" cy="664264"/>
          </a:xfrm>
          <a:prstGeom prst="rect">
            <a:avLst/>
          </a:prstGeom>
        </p:spPr>
        <p:txBody>
          <a:bodyPr vert="eaVert"/>
          <a:lstStyle>
            <a:lvl1pPr marL="0" indent="0" algn="r">
              <a:buNone/>
              <a:defRPr sz="3900" b="1" i="1">
                <a:solidFill>
                  <a:srgbClr val="0000FF"/>
                </a:solidFill>
                <a:latin typeface="TIM Sans" pitchFamily="2" charset="77"/>
              </a:defRPr>
            </a:lvl1pPr>
          </a:lstStyle>
          <a:p>
            <a:pPr lvl="0"/>
            <a:r>
              <a:rPr lang="en-US"/>
              <a:t>00</a:t>
            </a:r>
            <a:endParaRPr lang="pt-BR"/>
          </a:p>
        </p:txBody>
      </p:sp>
      <p:sp>
        <p:nvSpPr>
          <p:cNvPr id="23" name="Vertical Text Placeholder 21">
            <a:extLst>
              <a:ext uri="{FF2B5EF4-FFF2-40B4-BE49-F238E27FC236}">
                <a16:creationId xmlns:a16="http://schemas.microsoft.com/office/drawing/2014/main" id="{381770EA-68D8-2247-BE59-D12E7412B2C4}"/>
              </a:ext>
            </a:extLst>
          </p:cNvPr>
          <p:cNvSpPr>
            <a:spLocks noGrp="1"/>
          </p:cNvSpPr>
          <p:nvPr>
            <p:ph type="body" orient="vert" sz="quarter" idx="14" hasCustomPrompt="1"/>
          </p:nvPr>
        </p:nvSpPr>
        <p:spPr>
          <a:xfrm rot="10800000">
            <a:off x="1654733" y="2911055"/>
            <a:ext cx="627062" cy="1485020"/>
          </a:xfrm>
          <a:prstGeom prst="rect">
            <a:avLst/>
          </a:prstGeom>
        </p:spPr>
        <p:txBody>
          <a:bodyPr vert="eaVert"/>
          <a:lstStyle>
            <a:lvl1pPr marL="0" indent="0">
              <a:buNone/>
              <a:defRPr sz="3900" b="0" i="1">
                <a:solidFill>
                  <a:srgbClr val="0000FF"/>
                </a:solidFill>
                <a:latin typeface="TIM Sans Thin" pitchFamily="2" charset="77"/>
              </a:defRPr>
            </a:lvl1pPr>
          </a:lstStyle>
          <a:p>
            <a:pPr lvl="0"/>
            <a:r>
              <a:rPr lang="en-US"/>
              <a:t>_</a:t>
            </a:r>
            <a:r>
              <a:rPr lang="en-US" err="1"/>
              <a:t>texto</a:t>
            </a:r>
            <a:endParaRPr lang="pt-BR"/>
          </a:p>
        </p:txBody>
      </p:sp>
      <p:sp>
        <p:nvSpPr>
          <p:cNvPr id="8" name="Vertical Text Placeholder 17">
            <a:extLst>
              <a:ext uri="{FF2B5EF4-FFF2-40B4-BE49-F238E27FC236}">
                <a16:creationId xmlns:a16="http://schemas.microsoft.com/office/drawing/2014/main" id="{E70EC59C-8ADF-6542-A636-6E476CEFB427}"/>
              </a:ext>
            </a:extLst>
          </p:cNvPr>
          <p:cNvSpPr>
            <a:spLocks noGrp="1"/>
          </p:cNvSpPr>
          <p:nvPr>
            <p:ph type="body" orient="vert" sz="quarter" idx="12" hasCustomPrompt="1"/>
          </p:nvPr>
        </p:nvSpPr>
        <p:spPr>
          <a:xfrm rot="10800000">
            <a:off x="11747500" y="377769"/>
            <a:ext cx="236576" cy="1019871"/>
          </a:xfrm>
          <a:prstGeom prst="rect">
            <a:avLst/>
          </a:prstGeom>
        </p:spPr>
        <p:txBody>
          <a:bodyPr vert="eaVert"/>
          <a:lstStyle>
            <a:lvl1pPr marL="0" indent="0" algn="r">
              <a:buNone/>
              <a:defRPr sz="800" b="0" i="1">
                <a:solidFill>
                  <a:srgbClr val="0000FF"/>
                </a:solidFill>
                <a:latin typeface="TIM Sans" pitchFamily="2" charset="77"/>
              </a:defRPr>
            </a:lvl1pPr>
          </a:lstStyle>
          <a:p>
            <a:pPr lvl="0"/>
            <a:r>
              <a:rPr lang="en-US"/>
              <a:t>DIA . MÊS . ANO</a:t>
            </a:r>
            <a:endParaRPr lang="pt-BR"/>
          </a:p>
        </p:txBody>
      </p:sp>
    </p:spTree>
    <p:extLst>
      <p:ext uri="{BB962C8B-B14F-4D97-AF65-F5344CB8AC3E}">
        <p14:creationId xmlns:p14="http://schemas.microsoft.com/office/powerpoint/2010/main" val="27225689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9" name="Vertical Text Placeholder 17">
            <a:extLst>
              <a:ext uri="{FF2B5EF4-FFF2-40B4-BE49-F238E27FC236}">
                <a16:creationId xmlns:a16="http://schemas.microsoft.com/office/drawing/2014/main" id="{E4EEA002-2AC8-B441-856D-FCDC535DA685}"/>
              </a:ext>
            </a:extLst>
          </p:cNvPr>
          <p:cNvSpPr>
            <a:spLocks noGrp="1"/>
          </p:cNvSpPr>
          <p:nvPr>
            <p:ph type="body" orient="vert" sz="quarter" idx="12" hasCustomPrompt="1"/>
          </p:nvPr>
        </p:nvSpPr>
        <p:spPr>
          <a:xfrm rot="10800000">
            <a:off x="11747500" y="377769"/>
            <a:ext cx="236576" cy="1019871"/>
          </a:xfrm>
          <a:prstGeom prst="rect">
            <a:avLst/>
          </a:prstGeom>
        </p:spPr>
        <p:txBody>
          <a:bodyPr vert="eaVert"/>
          <a:lstStyle>
            <a:lvl1pPr marL="0" indent="0" algn="r">
              <a:buNone/>
              <a:defRPr sz="800" b="0" i="1">
                <a:solidFill>
                  <a:srgbClr val="0000FF"/>
                </a:solidFill>
                <a:latin typeface="TIM Sans" pitchFamily="2" charset="77"/>
              </a:defRPr>
            </a:lvl1pPr>
          </a:lstStyle>
          <a:p>
            <a:pPr lvl="0"/>
            <a:r>
              <a:rPr lang="en-US"/>
              <a:t>DIA . MÊS . ANO</a:t>
            </a:r>
            <a:endParaRPr lang="pt-BR"/>
          </a:p>
        </p:txBody>
      </p:sp>
      <p:sp>
        <p:nvSpPr>
          <p:cNvPr id="26" name="Slide Number Placeholder 5">
            <a:extLst>
              <a:ext uri="{FF2B5EF4-FFF2-40B4-BE49-F238E27FC236}">
                <a16:creationId xmlns:a16="http://schemas.microsoft.com/office/drawing/2014/main" id="{B07B4285-A328-6C4C-ABED-856436DBFFBC}"/>
              </a:ext>
            </a:extLst>
          </p:cNvPr>
          <p:cNvSpPr>
            <a:spLocks noGrp="1"/>
          </p:cNvSpPr>
          <p:nvPr>
            <p:ph type="sldNum" sz="quarter" idx="4"/>
          </p:nvPr>
        </p:nvSpPr>
        <p:spPr>
          <a:xfrm>
            <a:off x="11584853" y="6502706"/>
            <a:ext cx="528771" cy="261611"/>
          </a:xfrm>
          <a:prstGeom prst="rect">
            <a:avLst/>
          </a:prstGeom>
        </p:spPr>
        <p:txBody>
          <a:bodyPr/>
          <a:lstStyle>
            <a:lvl1pPr algn="r">
              <a:defRPr sz="1200" b="1" i="0">
                <a:solidFill>
                  <a:srgbClr val="0000FF"/>
                </a:solidFill>
                <a:latin typeface="TIM Sans" pitchFamily="2" charset="77"/>
              </a:defRPr>
            </a:lvl1pPr>
          </a:lstStyle>
          <a:p>
            <a:fld id="{2F807B70-6395-8945-99F1-E53109619FCB}" type="slidenum">
              <a:rPr lang="pt-BR" smtClean="0"/>
              <a:pPr/>
              <a:t>‹#›</a:t>
            </a:fld>
            <a:endParaRPr lang="pt-BR"/>
          </a:p>
        </p:txBody>
      </p:sp>
      <p:sp>
        <p:nvSpPr>
          <p:cNvPr id="5" name="Text Placeholder 5">
            <a:extLst>
              <a:ext uri="{FF2B5EF4-FFF2-40B4-BE49-F238E27FC236}">
                <a16:creationId xmlns:a16="http://schemas.microsoft.com/office/drawing/2014/main" id="{FABB8457-43D4-C44F-920A-6EC870553193}"/>
              </a:ext>
            </a:extLst>
          </p:cNvPr>
          <p:cNvSpPr>
            <a:spLocks noGrp="1"/>
          </p:cNvSpPr>
          <p:nvPr>
            <p:ph type="body" sz="quarter" idx="14" hasCustomPrompt="1"/>
          </p:nvPr>
        </p:nvSpPr>
        <p:spPr>
          <a:xfrm>
            <a:off x="444234" y="377769"/>
            <a:ext cx="6934466" cy="660270"/>
          </a:xfrm>
          <a:prstGeom prst="rect">
            <a:avLst/>
          </a:prstGeom>
        </p:spPr>
        <p:txBody>
          <a:bodyPr/>
          <a:lstStyle>
            <a:lvl1pPr marL="0" indent="0">
              <a:buNone/>
              <a:defRPr sz="4000" b="1" i="1">
                <a:solidFill>
                  <a:srgbClr val="0000FF"/>
                </a:solidFill>
                <a:latin typeface="TIM Sans" pitchFamily="2" charset="77"/>
              </a:defRPr>
            </a:lvl1pPr>
          </a:lstStyle>
          <a:p>
            <a:pPr lvl="0"/>
            <a:r>
              <a:rPr lang="en-US" err="1"/>
              <a:t>Tópico</a:t>
            </a:r>
            <a:endParaRPr lang="pt-BR"/>
          </a:p>
        </p:txBody>
      </p:sp>
    </p:spTree>
    <p:extLst>
      <p:ext uri="{BB962C8B-B14F-4D97-AF65-F5344CB8AC3E}">
        <p14:creationId xmlns:p14="http://schemas.microsoft.com/office/powerpoint/2010/main" val="31663858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AF5631-5C96-3A43-861D-4A6A1F7443A9}"/>
              </a:ext>
            </a:extLst>
          </p:cNvPr>
          <p:cNvSpPr/>
          <p:nvPr userDrawn="1"/>
        </p:nvSpPr>
        <p:spPr>
          <a:xfrm>
            <a:off x="5284518" y="0"/>
            <a:ext cx="6907482" cy="6858000"/>
          </a:xfrm>
          <a:prstGeom prst="rect">
            <a:avLst/>
          </a:prstGeom>
          <a:pattFill prst="pct5">
            <a:fgClr>
              <a:srgbClr val="0000FF"/>
            </a:fgClr>
            <a:bgClr>
              <a:schemeClr val="bg1"/>
            </a:bgClr>
          </a:patt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extBox 8">
            <a:extLst>
              <a:ext uri="{FF2B5EF4-FFF2-40B4-BE49-F238E27FC236}">
                <a16:creationId xmlns:a16="http://schemas.microsoft.com/office/drawing/2014/main" id="{B8251CE7-D523-F64F-AD74-D8FDF07274C4}"/>
              </a:ext>
            </a:extLst>
          </p:cNvPr>
          <p:cNvSpPr txBox="1"/>
          <p:nvPr userDrawn="1"/>
        </p:nvSpPr>
        <p:spPr>
          <a:xfrm>
            <a:off x="6195753" y="3487546"/>
            <a:ext cx="3580546" cy="1015663"/>
          </a:xfrm>
          <a:prstGeom prst="rect">
            <a:avLst/>
          </a:prstGeom>
          <a:noFill/>
        </p:spPr>
        <p:txBody>
          <a:bodyPr wrap="square" rtlCol="0">
            <a:spAutoFit/>
          </a:bodyPr>
          <a:lstStyle/>
          <a:p>
            <a:r>
              <a:rPr lang="pt-BR" sz="6000" i="1">
                <a:solidFill>
                  <a:srgbClr val="0000FF"/>
                </a:solidFill>
                <a:latin typeface="TIM Sans Thin" pitchFamily="2" charset="77"/>
              </a:rPr>
              <a:t>Obrigado.</a:t>
            </a:r>
          </a:p>
        </p:txBody>
      </p:sp>
      <p:sp>
        <p:nvSpPr>
          <p:cNvPr id="10" name="TextBox 9">
            <a:extLst>
              <a:ext uri="{FF2B5EF4-FFF2-40B4-BE49-F238E27FC236}">
                <a16:creationId xmlns:a16="http://schemas.microsoft.com/office/drawing/2014/main" id="{AC4D162C-C169-D74C-AA00-784063A748C8}"/>
              </a:ext>
            </a:extLst>
          </p:cNvPr>
          <p:cNvSpPr txBox="1"/>
          <p:nvPr userDrawn="1"/>
        </p:nvSpPr>
        <p:spPr>
          <a:xfrm>
            <a:off x="6284071" y="5726340"/>
            <a:ext cx="2500006" cy="507831"/>
          </a:xfrm>
          <a:prstGeom prst="rect">
            <a:avLst/>
          </a:prstGeom>
          <a:noFill/>
        </p:spPr>
        <p:txBody>
          <a:bodyPr wrap="square" rtlCol="0">
            <a:spAutoFit/>
          </a:bodyPr>
          <a:lstStyle/>
          <a:p>
            <a:r>
              <a:rPr lang="pt-BR" sz="870" b="1">
                <a:solidFill>
                  <a:srgbClr val="0000FF"/>
                </a:solidFill>
                <a:latin typeface="TIM Sans Heavy" pitchFamily="2" charset="77"/>
              </a:rPr>
              <a:t>Todos os direitos reservados à TIM Brasil®.</a:t>
            </a:r>
          </a:p>
          <a:p>
            <a:r>
              <a:rPr lang="pt-BR" sz="870">
                <a:solidFill>
                  <a:srgbClr val="0000FF"/>
                </a:solidFill>
                <a:latin typeface="TIM Sans Medium" pitchFamily="2" charset="77"/>
              </a:rPr>
              <a:t>O conteúdo desse material é confidencial e só deve ser compartilhado com autorização.</a:t>
            </a:r>
          </a:p>
        </p:txBody>
      </p:sp>
      <p:pic>
        <p:nvPicPr>
          <p:cNvPr id="8" name="Picture 7">
            <a:extLst>
              <a:ext uri="{FF2B5EF4-FFF2-40B4-BE49-F238E27FC236}">
                <a16:creationId xmlns:a16="http://schemas.microsoft.com/office/drawing/2014/main" id="{A6FCEC92-71FB-A44D-A266-3D3B9C6B6E23}"/>
              </a:ext>
            </a:extLst>
          </p:cNvPr>
          <p:cNvPicPr>
            <a:picLocks noChangeAspect="1"/>
          </p:cNvPicPr>
          <p:nvPr userDrawn="1"/>
        </p:nvPicPr>
        <p:blipFill>
          <a:blip r:embed="rId2"/>
          <a:stretch>
            <a:fillRect/>
          </a:stretch>
        </p:blipFill>
        <p:spPr>
          <a:xfrm>
            <a:off x="4488204" y="2126751"/>
            <a:ext cx="4220028" cy="1115137"/>
          </a:xfrm>
          <a:prstGeom prst="rect">
            <a:avLst/>
          </a:prstGeom>
        </p:spPr>
      </p:pic>
    </p:spTree>
    <p:extLst>
      <p:ext uri="{BB962C8B-B14F-4D97-AF65-F5344CB8AC3E}">
        <p14:creationId xmlns:p14="http://schemas.microsoft.com/office/powerpoint/2010/main" val="2146846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283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19" name="Vertical Text Placeholder 17">
            <a:extLst>
              <a:ext uri="{FF2B5EF4-FFF2-40B4-BE49-F238E27FC236}">
                <a16:creationId xmlns:a16="http://schemas.microsoft.com/office/drawing/2014/main" id="{E4EEA002-2AC8-B441-856D-FCDC535DA685}"/>
              </a:ext>
            </a:extLst>
          </p:cNvPr>
          <p:cNvSpPr>
            <a:spLocks noGrp="1"/>
          </p:cNvSpPr>
          <p:nvPr>
            <p:ph type="body" orient="vert" sz="quarter" idx="12" hasCustomPrompt="1"/>
          </p:nvPr>
        </p:nvSpPr>
        <p:spPr>
          <a:xfrm rot="10800000">
            <a:off x="11747500" y="377769"/>
            <a:ext cx="236576" cy="1019871"/>
          </a:xfrm>
          <a:prstGeom prst="rect">
            <a:avLst/>
          </a:prstGeom>
        </p:spPr>
        <p:txBody>
          <a:bodyPr vert="eaVert"/>
          <a:lstStyle>
            <a:lvl1pPr marL="0" indent="0" algn="r">
              <a:buNone/>
              <a:defRPr sz="800" b="0" i="1">
                <a:solidFill>
                  <a:srgbClr val="0000FF"/>
                </a:solidFill>
                <a:latin typeface="TIM Sans" pitchFamily="2" charset="77"/>
              </a:defRPr>
            </a:lvl1pPr>
          </a:lstStyle>
          <a:p>
            <a:pPr lvl="0"/>
            <a:r>
              <a:rPr lang="en-US"/>
              <a:t>DIA . MÊS . ANO</a:t>
            </a:r>
            <a:endParaRPr lang="pt-BR"/>
          </a:p>
        </p:txBody>
      </p:sp>
      <p:sp>
        <p:nvSpPr>
          <p:cNvPr id="26" name="Slide Number Placeholder 5">
            <a:extLst>
              <a:ext uri="{FF2B5EF4-FFF2-40B4-BE49-F238E27FC236}">
                <a16:creationId xmlns:a16="http://schemas.microsoft.com/office/drawing/2014/main" id="{B07B4285-A328-6C4C-ABED-856436DBFFBC}"/>
              </a:ext>
            </a:extLst>
          </p:cNvPr>
          <p:cNvSpPr>
            <a:spLocks noGrp="1"/>
          </p:cNvSpPr>
          <p:nvPr>
            <p:ph type="sldNum" sz="quarter" idx="4"/>
          </p:nvPr>
        </p:nvSpPr>
        <p:spPr>
          <a:xfrm>
            <a:off x="11584853" y="6502706"/>
            <a:ext cx="528771" cy="261611"/>
          </a:xfrm>
          <a:prstGeom prst="rect">
            <a:avLst/>
          </a:prstGeom>
        </p:spPr>
        <p:txBody>
          <a:bodyPr/>
          <a:lstStyle>
            <a:lvl1pPr algn="r">
              <a:defRPr sz="1200" b="1" i="0">
                <a:solidFill>
                  <a:srgbClr val="0000FF"/>
                </a:solidFill>
                <a:latin typeface="TIM Sans" pitchFamily="2" charset="77"/>
              </a:defRPr>
            </a:lvl1pPr>
          </a:lstStyle>
          <a:p>
            <a:fld id="{2F807B70-6395-8945-99F1-E53109619FCB}" type="slidenum">
              <a:rPr lang="pt-BR" smtClean="0"/>
              <a:pPr/>
              <a:t>‹#›</a:t>
            </a:fld>
            <a:endParaRPr lang="pt-BR"/>
          </a:p>
        </p:txBody>
      </p:sp>
      <p:sp>
        <p:nvSpPr>
          <p:cNvPr id="5" name="Text Placeholder 5">
            <a:extLst>
              <a:ext uri="{FF2B5EF4-FFF2-40B4-BE49-F238E27FC236}">
                <a16:creationId xmlns:a16="http://schemas.microsoft.com/office/drawing/2014/main" id="{FABB8457-43D4-C44F-920A-6EC870553193}"/>
              </a:ext>
            </a:extLst>
          </p:cNvPr>
          <p:cNvSpPr>
            <a:spLocks noGrp="1"/>
          </p:cNvSpPr>
          <p:nvPr>
            <p:ph type="body" sz="quarter" idx="14" hasCustomPrompt="1"/>
          </p:nvPr>
        </p:nvSpPr>
        <p:spPr>
          <a:xfrm>
            <a:off x="444234" y="377769"/>
            <a:ext cx="6934466" cy="660270"/>
          </a:xfrm>
          <a:prstGeom prst="rect">
            <a:avLst/>
          </a:prstGeom>
        </p:spPr>
        <p:txBody>
          <a:bodyPr/>
          <a:lstStyle>
            <a:lvl1pPr marL="0" indent="0">
              <a:buNone/>
              <a:defRPr sz="4000" b="1" i="1">
                <a:solidFill>
                  <a:srgbClr val="0000FF"/>
                </a:solidFill>
                <a:latin typeface="TIM Sans" pitchFamily="2" charset="77"/>
              </a:defRPr>
            </a:lvl1pPr>
          </a:lstStyle>
          <a:p>
            <a:pPr lvl="0"/>
            <a:r>
              <a:rPr lang="en-US" err="1"/>
              <a:t>Tópico</a:t>
            </a:r>
            <a:endParaRPr lang="pt-BR"/>
          </a:p>
        </p:txBody>
      </p:sp>
    </p:spTree>
    <p:extLst>
      <p:ext uri="{BB962C8B-B14F-4D97-AF65-F5344CB8AC3E}">
        <p14:creationId xmlns:p14="http://schemas.microsoft.com/office/powerpoint/2010/main" val="1979523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Text Placeholder 10">
            <a:extLst>
              <a:ext uri="{FF2B5EF4-FFF2-40B4-BE49-F238E27FC236}">
                <a16:creationId xmlns:a16="http://schemas.microsoft.com/office/drawing/2014/main" id="{0AD274E1-F5A7-2D43-A01C-6A7448D66CD6}"/>
              </a:ext>
            </a:extLst>
          </p:cNvPr>
          <p:cNvSpPr>
            <a:spLocks noGrp="1"/>
          </p:cNvSpPr>
          <p:nvPr>
            <p:ph type="body" sz="quarter" idx="10" hasCustomPrompt="1"/>
          </p:nvPr>
        </p:nvSpPr>
        <p:spPr>
          <a:xfrm>
            <a:off x="8459405" y="1733550"/>
            <a:ext cx="2627695" cy="3390900"/>
          </a:xfrm>
          <a:prstGeom prst="rect">
            <a:avLst/>
          </a:prstGeom>
        </p:spPr>
        <p:txBody>
          <a:bodyPr/>
          <a:lstStyle>
            <a:lvl1pPr marL="0" marR="0" indent="0" algn="l" defTabSz="914400" rtl="0" eaLnBrk="1" fontAlgn="auto" latinLnBrk="0" hangingPunct="1">
              <a:lnSpc>
                <a:spcPct val="90000"/>
              </a:lnSpc>
              <a:spcBef>
                <a:spcPts val="1600"/>
              </a:spcBef>
              <a:spcAft>
                <a:spcPts val="1000"/>
              </a:spcAft>
              <a:buClrTx/>
              <a:buSzTx/>
              <a:buFont typeface="Arial" panose="020B0604020202020204" pitchFamily="34" charset="0"/>
              <a:buNone/>
              <a:tabLst/>
              <a:defRPr sz="2000" b="1" i="1">
                <a:solidFill>
                  <a:schemeClr val="bg1"/>
                </a:solidFill>
                <a:latin typeface="TIM Sans" pitchFamily="2" charset="77"/>
              </a:defRPr>
            </a:lvl1pPr>
          </a:lstStyle>
          <a:p>
            <a:pPr lvl="0"/>
            <a:r>
              <a:rPr lang="en-US"/>
              <a:t>00_Tópico</a:t>
            </a:r>
          </a:p>
          <a:p>
            <a:pPr lvl="0"/>
            <a:r>
              <a:rPr lang="en-US"/>
              <a:t>00_Tópico</a:t>
            </a:r>
          </a:p>
          <a:p>
            <a:pPr lvl="0"/>
            <a:r>
              <a:rPr lang="en-US"/>
              <a:t>00_Tópico</a:t>
            </a:r>
          </a:p>
          <a:p>
            <a:pPr lvl="0"/>
            <a:r>
              <a:rPr lang="en-US"/>
              <a:t>00_Tópico</a:t>
            </a:r>
          </a:p>
          <a:p>
            <a:pPr lvl="0"/>
            <a:r>
              <a:rPr lang="en-US"/>
              <a:t>00_Tópico</a:t>
            </a:r>
          </a:p>
          <a:p>
            <a:pPr lvl="0"/>
            <a:r>
              <a:rPr lang="en-US"/>
              <a:t>00_Tópico</a:t>
            </a:r>
          </a:p>
        </p:txBody>
      </p:sp>
      <p:pic>
        <p:nvPicPr>
          <p:cNvPr id="16" name="Picture 15">
            <a:extLst>
              <a:ext uri="{FF2B5EF4-FFF2-40B4-BE49-F238E27FC236}">
                <a16:creationId xmlns:a16="http://schemas.microsoft.com/office/drawing/2014/main" id="{4F77488B-FD3C-3442-8F37-4ADDFA6271A7}"/>
              </a:ext>
            </a:extLst>
          </p:cNvPr>
          <p:cNvPicPr>
            <a:picLocks noChangeAspect="1"/>
          </p:cNvPicPr>
          <p:nvPr userDrawn="1"/>
        </p:nvPicPr>
        <p:blipFill>
          <a:blip r:embed="rId2"/>
          <a:stretch>
            <a:fillRect/>
          </a:stretch>
        </p:blipFill>
        <p:spPr>
          <a:xfrm>
            <a:off x="11007429" y="414843"/>
            <a:ext cx="515179" cy="431463"/>
          </a:xfrm>
          <a:prstGeom prst="rect">
            <a:avLst/>
          </a:prstGeom>
        </p:spPr>
      </p:pic>
      <p:sp>
        <p:nvSpPr>
          <p:cNvPr id="5" name="Vertical Text Placeholder 17">
            <a:extLst>
              <a:ext uri="{FF2B5EF4-FFF2-40B4-BE49-F238E27FC236}">
                <a16:creationId xmlns:a16="http://schemas.microsoft.com/office/drawing/2014/main" id="{BD478661-D91D-9340-9BEB-87E499CED5B3}"/>
              </a:ext>
            </a:extLst>
          </p:cNvPr>
          <p:cNvSpPr>
            <a:spLocks noGrp="1"/>
          </p:cNvSpPr>
          <p:nvPr>
            <p:ph type="body" orient="vert" sz="quarter" idx="12" hasCustomPrompt="1"/>
          </p:nvPr>
        </p:nvSpPr>
        <p:spPr>
          <a:xfrm rot="10800000">
            <a:off x="11747500" y="377769"/>
            <a:ext cx="236576" cy="1019871"/>
          </a:xfrm>
          <a:prstGeom prst="rect">
            <a:avLst/>
          </a:prstGeom>
        </p:spPr>
        <p:txBody>
          <a:bodyPr vert="eaVert"/>
          <a:lstStyle>
            <a:lvl1pPr marL="0" indent="0" algn="r">
              <a:buNone/>
              <a:defRPr sz="800" b="0" i="1">
                <a:solidFill>
                  <a:schemeClr val="bg1"/>
                </a:solidFill>
                <a:latin typeface="TIM Sans" pitchFamily="2" charset="77"/>
              </a:defRPr>
            </a:lvl1pPr>
          </a:lstStyle>
          <a:p>
            <a:pPr lvl="0"/>
            <a:r>
              <a:rPr lang="en-US"/>
              <a:t>DIA . MÊS . ANO</a:t>
            </a:r>
            <a:endParaRPr lang="pt-BR"/>
          </a:p>
        </p:txBody>
      </p:sp>
    </p:spTree>
    <p:extLst>
      <p:ext uri="{BB962C8B-B14F-4D97-AF65-F5344CB8AC3E}">
        <p14:creationId xmlns:p14="http://schemas.microsoft.com/office/powerpoint/2010/main" val="3451748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09764875-A630-BF4E-8780-5577797064D7}"/>
              </a:ext>
            </a:extLst>
          </p:cNvPr>
          <p:cNvSpPr>
            <a:spLocks noGrp="1"/>
          </p:cNvSpPr>
          <p:nvPr>
            <p:ph type="body" sz="quarter" idx="10" hasCustomPrompt="1"/>
          </p:nvPr>
        </p:nvSpPr>
        <p:spPr>
          <a:xfrm>
            <a:off x="4243228" y="2409493"/>
            <a:ext cx="7798082" cy="2840525"/>
          </a:xfrm>
          <a:prstGeom prst="rect">
            <a:avLst/>
          </a:prstGeom>
        </p:spPr>
        <p:txBody>
          <a:bodyPr anchor="t" anchorCtr="0"/>
          <a:lstStyle>
            <a:lvl1pPr marL="0" indent="0">
              <a:spcBef>
                <a:spcPts val="0"/>
              </a:spcBef>
              <a:buNone/>
              <a:defRPr sz="19900" b="0" i="1">
                <a:solidFill>
                  <a:srgbClr val="0000FF"/>
                </a:solidFill>
                <a:latin typeface="TIM Sans Thin" pitchFamily="2" charset="77"/>
              </a:defRPr>
            </a:lvl1pPr>
          </a:lstStyle>
          <a:p>
            <a:pPr lvl="0"/>
            <a:r>
              <a:rPr lang="en-US" err="1"/>
              <a:t>Tópico</a:t>
            </a:r>
            <a:endParaRPr lang="pt-BR"/>
          </a:p>
        </p:txBody>
      </p:sp>
      <p:sp>
        <p:nvSpPr>
          <p:cNvPr id="18" name="Text Placeholder 16">
            <a:extLst>
              <a:ext uri="{FF2B5EF4-FFF2-40B4-BE49-F238E27FC236}">
                <a16:creationId xmlns:a16="http://schemas.microsoft.com/office/drawing/2014/main" id="{34DBD7B8-8CBA-3E4A-AE9A-6D9CC4DC655C}"/>
              </a:ext>
            </a:extLst>
          </p:cNvPr>
          <p:cNvSpPr>
            <a:spLocks noGrp="1"/>
          </p:cNvSpPr>
          <p:nvPr>
            <p:ph type="body" sz="quarter" idx="11" hasCustomPrompt="1"/>
          </p:nvPr>
        </p:nvSpPr>
        <p:spPr>
          <a:xfrm>
            <a:off x="7530957" y="5422130"/>
            <a:ext cx="3991651" cy="954088"/>
          </a:xfrm>
          <a:prstGeom prst="rect">
            <a:avLst/>
          </a:prstGeom>
        </p:spPr>
        <p:txBody>
          <a:bodyPr/>
          <a:lstStyle>
            <a:lvl1pPr marL="0" indent="0">
              <a:lnSpc>
                <a:spcPct val="100000"/>
              </a:lnSpc>
              <a:spcBef>
                <a:spcPts val="0"/>
              </a:spcBef>
              <a:spcAft>
                <a:spcPts val="400"/>
              </a:spcAft>
              <a:buNone/>
              <a:defRPr sz="1400">
                <a:solidFill>
                  <a:srgbClr val="0000FF"/>
                </a:solidFill>
                <a:latin typeface="TIM Sans" pitchFamily="2" charset="77"/>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a:t>
            </a:r>
            <a:endParaRPr lang="pt-BR"/>
          </a:p>
        </p:txBody>
      </p:sp>
      <p:sp>
        <p:nvSpPr>
          <p:cNvPr id="22" name="Vertical Text Placeholder 21">
            <a:extLst>
              <a:ext uri="{FF2B5EF4-FFF2-40B4-BE49-F238E27FC236}">
                <a16:creationId xmlns:a16="http://schemas.microsoft.com/office/drawing/2014/main" id="{1EAD7CD1-AF75-EC45-9FD0-9ADB369D8BD1}"/>
              </a:ext>
            </a:extLst>
          </p:cNvPr>
          <p:cNvSpPr>
            <a:spLocks noGrp="1"/>
          </p:cNvSpPr>
          <p:nvPr>
            <p:ph type="body" orient="vert" sz="quarter" idx="13" hasCustomPrompt="1"/>
          </p:nvPr>
        </p:nvSpPr>
        <p:spPr>
          <a:xfrm rot="10800000">
            <a:off x="3321510" y="4245402"/>
            <a:ext cx="627062" cy="664264"/>
          </a:xfrm>
          <a:prstGeom prst="rect">
            <a:avLst/>
          </a:prstGeom>
        </p:spPr>
        <p:txBody>
          <a:bodyPr vert="eaVert"/>
          <a:lstStyle>
            <a:lvl1pPr marL="0" indent="0" algn="r">
              <a:buNone/>
              <a:defRPr sz="3900" b="1" i="1">
                <a:solidFill>
                  <a:schemeClr val="bg1"/>
                </a:solidFill>
                <a:latin typeface="TIM Sans" pitchFamily="2" charset="77"/>
              </a:defRPr>
            </a:lvl1pPr>
          </a:lstStyle>
          <a:p>
            <a:pPr lvl="0"/>
            <a:r>
              <a:rPr lang="en-US"/>
              <a:t>00</a:t>
            </a:r>
            <a:endParaRPr lang="pt-BR"/>
          </a:p>
        </p:txBody>
      </p:sp>
      <p:sp>
        <p:nvSpPr>
          <p:cNvPr id="23" name="Vertical Text Placeholder 21">
            <a:extLst>
              <a:ext uri="{FF2B5EF4-FFF2-40B4-BE49-F238E27FC236}">
                <a16:creationId xmlns:a16="http://schemas.microsoft.com/office/drawing/2014/main" id="{381770EA-68D8-2247-BE59-D12E7412B2C4}"/>
              </a:ext>
            </a:extLst>
          </p:cNvPr>
          <p:cNvSpPr>
            <a:spLocks noGrp="1"/>
          </p:cNvSpPr>
          <p:nvPr>
            <p:ph type="body" orient="vert" sz="quarter" idx="14" hasCustomPrompt="1"/>
          </p:nvPr>
        </p:nvSpPr>
        <p:spPr>
          <a:xfrm rot="10800000">
            <a:off x="3321510" y="2911055"/>
            <a:ext cx="627062" cy="1485020"/>
          </a:xfrm>
          <a:prstGeom prst="rect">
            <a:avLst/>
          </a:prstGeom>
        </p:spPr>
        <p:txBody>
          <a:bodyPr vert="eaVert"/>
          <a:lstStyle>
            <a:lvl1pPr marL="0" indent="0">
              <a:buNone/>
              <a:defRPr sz="3900" b="0" i="1">
                <a:solidFill>
                  <a:schemeClr val="bg1"/>
                </a:solidFill>
                <a:latin typeface="TIM Sans Thin" pitchFamily="2" charset="77"/>
              </a:defRPr>
            </a:lvl1pPr>
          </a:lstStyle>
          <a:p>
            <a:pPr lvl="0"/>
            <a:r>
              <a:rPr lang="en-US"/>
              <a:t>_</a:t>
            </a:r>
            <a:r>
              <a:rPr lang="en-US" err="1"/>
              <a:t>texto</a:t>
            </a:r>
            <a:endParaRPr lang="pt-BR"/>
          </a:p>
        </p:txBody>
      </p:sp>
      <p:sp>
        <p:nvSpPr>
          <p:cNvPr id="24" name="Vertical Text Placeholder 17">
            <a:extLst>
              <a:ext uri="{FF2B5EF4-FFF2-40B4-BE49-F238E27FC236}">
                <a16:creationId xmlns:a16="http://schemas.microsoft.com/office/drawing/2014/main" id="{B90F92DB-DFFF-8044-B330-1FDACBF6AC0F}"/>
              </a:ext>
            </a:extLst>
          </p:cNvPr>
          <p:cNvSpPr>
            <a:spLocks noGrp="1"/>
          </p:cNvSpPr>
          <p:nvPr>
            <p:ph type="body" orient="vert" sz="quarter" idx="12" hasCustomPrompt="1"/>
          </p:nvPr>
        </p:nvSpPr>
        <p:spPr>
          <a:xfrm rot="10800000">
            <a:off x="11747500" y="377769"/>
            <a:ext cx="236576" cy="1019871"/>
          </a:xfrm>
          <a:prstGeom prst="rect">
            <a:avLst/>
          </a:prstGeom>
        </p:spPr>
        <p:txBody>
          <a:bodyPr vert="eaVert"/>
          <a:lstStyle>
            <a:lvl1pPr marL="0" indent="0" algn="r">
              <a:buNone/>
              <a:defRPr sz="800" b="0" i="1">
                <a:solidFill>
                  <a:srgbClr val="0000FF"/>
                </a:solidFill>
                <a:latin typeface="TIM Sans" pitchFamily="2" charset="77"/>
              </a:defRPr>
            </a:lvl1pPr>
          </a:lstStyle>
          <a:p>
            <a:pPr lvl="0"/>
            <a:r>
              <a:rPr lang="en-US"/>
              <a:t>DIA . MÊS . ANO</a:t>
            </a:r>
            <a:endParaRPr lang="pt-BR"/>
          </a:p>
        </p:txBody>
      </p:sp>
    </p:spTree>
    <p:extLst>
      <p:ext uri="{BB962C8B-B14F-4D97-AF65-F5344CB8AC3E}">
        <p14:creationId xmlns:p14="http://schemas.microsoft.com/office/powerpoint/2010/main" val="1020161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09764875-A630-BF4E-8780-5577797064D7}"/>
              </a:ext>
            </a:extLst>
          </p:cNvPr>
          <p:cNvSpPr>
            <a:spLocks noGrp="1"/>
          </p:cNvSpPr>
          <p:nvPr>
            <p:ph type="body" sz="quarter" idx="10" hasCustomPrompt="1"/>
          </p:nvPr>
        </p:nvSpPr>
        <p:spPr>
          <a:xfrm>
            <a:off x="4243228" y="2409493"/>
            <a:ext cx="7798082" cy="2840525"/>
          </a:xfrm>
          <a:prstGeom prst="rect">
            <a:avLst/>
          </a:prstGeom>
        </p:spPr>
        <p:txBody>
          <a:bodyPr anchor="t" anchorCtr="0"/>
          <a:lstStyle>
            <a:lvl1pPr marL="0" indent="0">
              <a:spcBef>
                <a:spcPts val="0"/>
              </a:spcBef>
              <a:buNone/>
              <a:defRPr sz="19900" b="0" i="1">
                <a:solidFill>
                  <a:srgbClr val="0000FF"/>
                </a:solidFill>
                <a:latin typeface="TIM Sans Thin" pitchFamily="2" charset="77"/>
              </a:defRPr>
            </a:lvl1pPr>
          </a:lstStyle>
          <a:p>
            <a:pPr lvl="0"/>
            <a:r>
              <a:rPr lang="en-US" err="1"/>
              <a:t>Tópico</a:t>
            </a:r>
            <a:endParaRPr lang="pt-BR"/>
          </a:p>
        </p:txBody>
      </p:sp>
      <p:sp>
        <p:nvSpPr>
          <p:cNvPr id="18" name="Text Placeholder 16">
            <a:extLst>
              <a:ext uri="{FF2B5EF4-FFF2-40B4-BE49-F238E27FC236}">
                <a16:creationId xmlns:a16="http://schemas.microsoft.com/office/drawing/2014/main" id="{34DBD7B8-8CBA-3E4A-AE9A-6D9CC4DC655C}"/>
              </a:ext>
            </a:extLst>
          </p:cNvPr>
          <p:cNvSpPr>
            <a:spLocks noGrp="1"/>
          </p:cNvSpPr>
          <p:nvPr>
            <p:ph type="body" sz="quarter" idx="11" hasCustomPrompt="1"/>
          </p:nvPr>
        </p:nvSpPr>
        <p:spPr>
          <a:xfrm>
            <a:off x="7530957" y="5422130"/>
            <a:ext cx="3991651" cy="954088"/>
          </a:xfrm>
          <a:prstGeom prst="rect">
            <a:avLst/>
          </a:prstGeom>
        </p:spPr>
        <p:txBody>
          <a:bodyPr/>
          <a:lstStyle>
            <a:lvl1pPr marL="0" indent="0">
              <a:lnSpc>
                <a:spcPct val="100000"/>
              </a:lnSpc>
              <a:spcBef>
                <a:spcPts val="0"/>
              </a:spcBef>
              <a:spcAft>
                <a:spcPts val="400"/>
              </a:spcAft>
              <a:buNone/>
              <a:defRPr sz="1400">
                <a:solidFill>
                  <a:srgbClr val="0000FF"/>
                </a:solidFill>
                <a:latin typeface="TIM Sans" pitchFamily="2" charset="77"/>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a:t>
            </a:r>
            <a:endParaRPr lang="pt-BR"/>
          </a:p>
        </p:txBody>
      </p:sp>
      <p:sp>
        <p:nvSpPr>
          <p:cNvPr id="22" name="Vertical Text Placeholder 21">
            <a:extLst>
              <a:ext uri="{FF2B5EF4-FFF2-40B4-BE49-F238E27FC236}">
                <a16:creationId xmlns:a16="http://schemas.microsoft.com/office/drawing/2014/main" id="{1EAD7CD1-AF75-EC45-9FD0-9ADB369D8BD1}"/>
              </a:ext>
            </a:extLst>
          </p:cNvPr>
          <p:cNvSpPr>
            <a:spLocks noGrp="1"/>
          </p:cNvSpPr>
          <p:nvPr>
            <p:ph type="body" orient="vert" sz="quarter" idx="13" hasCustomPrompt="1"/>
          </p:nvPr>
        </p:nvSpPr>
        <p:spPr>
          <a:xfrm rot="10800000">
            <a:off x="1654733" y="4245402"/>
            <a:ext cx="627062" cy="664264"/>
          </a:xfrm>
          <a:prstGeom prst="rect">
            <a:avLst/>
          </a:prstGeom>
        </p:spPr>
        <p:txBody>
          <a:bodyPr vert="eaVert"/>
          <a:lstStyle>
            <a:lvl1pPr marL="0" indent="0" algn="r">
              <a:buNone/>
              <a:defRPr sz="3900" b="1" i="1">
                <a:solidFill>
                  <a:schemeClr val="bg1"/>
                </a:solidFill>
                <a:latin typeface="TIM Sans" pitchFamily="2" charset="77"/>
              </a:defRPr>
            </a:lvl1pPr>
          </a:lstStyle>
          <a:p>
            <a:pPr lvl="0"/>
            <a:r>
              <a:rPr lang="en-US"/>
              <a:t>00</a:t>
            </a:r>
            <a:endParaRPr lang="pt-BR"/>
          </a:p>
        </p:txBody>
      </p:sp>
      <p:sp>
        <p:nvSpPr>
          <p:cNvPr id="23" name="Vertical Text Placeholder 21">
            <a:extLst>
              <a:ext uri="{FF2B5EF4-FFF2-40B4-BE49-F238E27FC236}">
                <a16:creationId xmlns:a16="http://schemas.microsoft.com/office/drawing/2014/main" id="{381770EA-68D8-2247-BE59-D12E7412B2C4}"/>
              </a:ext>
            </a:extLst>
          </p:cNvPr>
          <p:cNvSpPr>
            <a:spLocks noGrp="1"/>
          </p:cNvSpPr>
          <p:nvPr>
            <p:ph type="body" orient="vert" sz="quarter" idx="14" hasCustomPrompt="1"/>
          </p:nvPr>
        </p:nvSpPr>
        <p:spPr>
          <a:xfrm rot="10800000">
            <a:off x="1654733" y="2911055"/>
            <a:ext cx="627062" cy="1485020"/>
          </a:xfrm>
          <a:prstGeom prst="rect">
            <a:avLst/>
          </a:prstGeom>
        </p:spPr>
        <p:txBody>
          <a:bodyPr vert="eaVert"/>
          <a:lstStyle>
            <a:lvl1pPr marL="0" indent="0">
              <a:buNone/>
              <a:defRPr sz="3900" b="0" i="1">
                <a:solidFill>
                  <a:schemeClr val="bg1"/>
                </a:solidFill>
                <a:latin typeface="TIM Sans Thin" pitchFamily="2" charset="77"/>
              </a:defRPr>
            </a:lvl1pPr>
          </a:lstStyle>
          <a:p>
            <a:pPr lvl="0"/>
            <a:r>
              <a:rPr lang="en-US"/>
              <a:t>_</a:t>
            </a:r>
            <a:r>
              <a:rPr lang="en-US" err="1"/>
              <a:t>texto</a:t>
            </a:r>
            <a:endParaRPr lang="pt-BR"/>
          </a:p>
        </p:txBody>
      </p:sp>
      <p:sp>
        <p:nvSpPr>
          <p:cNvPr id="8" name="Vertical Text Placeholder 17">
            <a:extLst>
              <a:ext uri="{FF2B5EF4-FFF2-40B4-BE49-F238E27FC236}">
                <a16:creationId xmlns:a16="http://schemas.microsoft.com/office/drawing/2014/main" id="{E70EC59C-8ADF-6542-A636-6E476CEFB427}"/>
              </a:ext>
            </a:extLst>
          </p:cNvPr>
          <p:cNvSpPr>
            <a:spLocks noGrp="1"/>
          </p:cNvSpPr>
          <p:nvPr>
            <p:ph type="body" orient="vert" sz="quarter" idx="12" hasCustomPrompt="1"/>
          </p:nvPr>
        </p:nvSpPr>
        <p:spPr>
          <a:xfrm rot="10800000">
            <a:off x="11747500" y="377769"/>
            <a:ext cx="236576" cy="1019871"/>
          </a:xfrm>
          <a:prstGeom prst="rect">
            <a:avLst/>
          </a:prstGeom>
        </p:spPr>
        <p:txBody>
          <a:bodyPr vert="eaVert"/>
          <a:lstStyle>
            <a:lvl1pPr marL="0" indent="0" algn="r">
              <a:buNone/>
              <a:defRPr sz="800" b="0" i="1">
                <a:solidFill>
                  <a:srgbClr val="0000FF"/>
                </a:solidFill>
                <a:latin typeface="TIM Sans" pitchFamily="2" charset="77"/>
              </a:defRPr>
            </a:lvl1pPr>
          </a:lstStyle>
          <a:p>
            <a:pPr lvl="0"/>
            <a:r>
              <a:rPr lang="en-US"/>
              <a:t>DIA . MÊS . ANO</a:t>
            </a:r>
            <a:endParaRPr lang="pt-BR"/>
          </a:p>
        </p:txBody>
      </p:sp>
    </p:spTree>
    <p:extLst>
      <p:ext uri="{BB962C8B-B14F-4D97-AF65-F5344CB8AC3E}">
        <p14:creationId xmlns:p14="http://schemas.microsoft.com/office/powerpoint/2010/main" val="3671013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9" name="Vertical Text Placeholder 17">
            <a:extLst>
              <a:ext uri="{FF2B5EF4-FFF2-40B4-BE49-F238E27FC236}">
                <a16:creationId xmlns:a16="http://schemas.microsoft.com/office/drawing/2014/main" id="{E4EEA002-2AC8-B441-856D-FCDC535DA685}"/>
              </a:ext>
            </a:extLst>
          </p:cNvPr>
          <p:cNvSpPr>
            <a:spLocks noGrp="1"/>
          </p:cNvSpPr>
          <p:nvPr>
            <p:ph type="body" orient="vert" sz="quarter" idx="12" hasCustomPrompt="1"/>
          </p:nvPr>
        </p:nvSpPr>
        <p:spPr>
          <a:xfrm rot="10800000">
            <a:off x="11747500" y="377769"/>
            <a:ext cx="236576" cy="1019871"/>
          </a:xfrm>
          <a:prstGeom prst="rect">
            <a:avLst/>
          </a:prstGeom>
        </p:spPr>
        <p:txBody>
          <a:bodyPr vert="eaVert"/>
          <a:lstStyle>
            <a:lvl1pPr marL="0" indent="0" algn="r">
              <a:buNone/>
              <a:defRPr sz="800" b="0" i="1">
                <a:solidFill>
                  <a:schemeClr val="bg1"/>
                </a:solidFill>
                <a:latin typeface="TIM Sans" pitchFamily="2" charset="77"/>
              </a:defRPr>
            </a:lvl1pPr>
          </a:lstStyle>
          <a:p>
            <a:pPr lvl="0"/>
            <a:r>
              <a:rPr lang="en-US"/>
              <a:t>DIA . MÊS . ANO</a:t>
            </a:r>
            <a:endParaRPr lang="pt-BR"/>
          </a:p>
        </p:txBody>
      </p:sp>
      <p:sp>
        <p:nvSpPr>
          <p:cNvPr id="14" name="Text Placeholder 2">
            <a:extLst>
              <a:ext uri="{FF2B5EF4-FFF2-40B4-BE49-F238E27FC236}">
                <a16:creationId xmlns:a16="http://schemas.microsoft.com/office/drawing/2014/main" id="{5975C47E-9CCA-E946-9096-ECD385C54A06}"/>
              </a:ext>
            </a:extLst>
          </p:cNvPr>
          <p:cNvSpPr>
            <a:spLocks noGrp="1"/>
          </p:cNvSpPr>
          <p:nvPr>
            <p:ph type="body" sz="quarter" idx="13" hasCustomPrompt="1"/>
          </p:nvPr>
        </p:nvSpPr>
        <p:spPr>
          <a:xfrm>
            <a:off x="444234" y="1397641"/>
            <a:ext cx="5080266" cy="1104900"/>
          </a:xfrm>
          <a:prstGeom prst="rect">
            <a:avLst/>
          </a:prstGeom>
        </p:spPr>
        <p:txBody>
          <a:bodyPr/>
          <a:lstStyle>
            <a:lvl1pPr marL="0" indent="0">
              <a:lnSpc>
                <a:spcPct val="100000"/>
              </a:lnSpc>
              <a:spcBef>
                <a:spcPts val="0"/>
              </a:spcBef>
              <a:spcAft>
                <a:spcPts val="400"/>
              </a:spcAft>
              <a:buNone/>
              <a:defRPr sz="1400">
                <a:solidFill>
                  <a:srgbClr val="0000FF"/>
                </a:solidFill>
                <a:latin typeface="TIM Sans" pitchFamily="2" charset="77"/>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autem</a:t>
            </a:r>
            <a:r>
              <a:rPr lang="en-US"/>
              <a:t> vel</a:t>
            </a:r>
            <a:endParaRPr lang="pt-BR"/>
          </a:p>
        </p:txBody>
      </p:sp>
      <p:sp>
        <p:nvSpPr>
          <p:cNvPr id="17" name="Text Placeholder 5">
            <a:extLst>
              <a:ext uri="{FF2B5EF4-FFF2-40B4-BE49-F238E27FC236}">
                <a16:creationId xmlns:a16="http://schemas.microsoft.com/office/drawing/2014/main" id="{967F20EB-DD8D-714E-8532-23A60CA62D30}"/>
              </a:ext>
            </a:extLst>
          </p:cNvPr>
          <p:cNvSpPr>
            <a:spLocks noGrp="1"/>
          </p:cNvSpPr>
          <p:nvPr>
            <p:ph type="body" sz="quarter" idx="14" hasCustomPrompt="1"/>
          </p:nvPr>
        </p:nvSpPr>
        <p:spPr>
          <a:xfrm>
            <a:off x="444234" y="377769"/>
            <a:ext cx="6934466" cy="660270"/>
          </a:xfrm>
          <a:prstGeom prst="rect">
            <a:avLst/>
          </a:prstGeom>
        </p:spPr>
        <p:txBody>
          <a:bodyPr/>
          <a:lstStyle>
            <a:lvl1pPr marL="0" indent="0">
              <a:buNone/>
              <a:defRPr sz="4000" b="1" i="1">
                <a:solidFill>
                  <a:srgbClr val="0000FF"/>
                </a:solidFill>
                <a:latin typeface="TIM Sans" pitchFamily="2" charset="77"/>
              </a:defRPr>
            </a:lvl1pPr>
          </a:lstStyle>
          <a:p>
            <a:pPr lvl="0"/>
            <a:r>
              <a:rPr lang="en-US" err="1"/>
              <a:t>Tópico</a:t>
            </a:r>
            <a:endParaRPr lang="pt-BR"/>
          </a:p>
        </p:txBody>
      </p:sp>
      <p:sp>
        <p:nvSpPr>
          <p:cNvPr id="26" name="Slide Number Placeholder 5">
            <a:extLst>
              <a:ext uri="{FF2B5EF4-FFF2-40B4-BE49-F238E27FC236}">
                <a16:creationId xmlns:a16="http://schemas.microsoft.com/office/drawing/2014/main" id="{B07B4285-A328-6C4C-ABED-856436DBFFBC}"/>
              </a:ext>
            </a:extLst>
          </p:cNvPr>
          <p:cNvSpPr>
            <a:spLocks noGrp="1"/>
          </p:cNvSpPr>
          <p:nvPr>
            <p:ph type="sldNum" sz="quarter" idx="4"/>
          </p:nvPr>
        </p:nvSpPr>
        <p:spPr>
          <a:xfrm>
            <a:off x="11584853" y="6502706"/>
            <a:ext cx="528771" cy="261611"/>
          </a:xfrm>
          <a:prstGeom prst="rect">
            <a:avLst/>
          </a:prstGeom>
        </p:spPr>
        <p:txBody>
          <a:bodyPr/>
          <a:lstStyle>
            <a:lvl1pPr algn="r">
              <a:defRPr sz="1200" b="1" i="0">
                <a:solidFill>
                  <a:schemeClr val="bg1"/>
                </a:solidFill>
                <a:latin typeface="TIM Sans" pitchFamily="2" charset="77"/>
              </a:defRPr>
            </a:lvl1pPr>
          </a:lstStyle>
          <a:p>
            <a:fld id="{2F807B70-6395-8945-99F1-E53109619FCB}" type="slidenum">
              <a:rPr lang="pt-BR" smtClean="0"/>
              <a:pPr/>
              <a:t>‹#›</a:t>
            </a:fld>
            <a:endParaRPr lang="pt-BR"/>
          </a:p>
        </p:txBody>
      </p:sp>
      <p:sp>
        <p:nvSpPr>
          <p:cNvPr id="27" name="Text Placeholder 15">
            <a:extLst>
              <a:ext uri="{FF2B5EF4-FFF2-40B4-BE49-F238E27FC236}">
                <a16:creationId xmlns:a16="http://schemas.microsoft.com/office/drawing/2014/main" id="{A7ECF5C9-86FA-AB42-A93F-2955204E8B4D}"/>
              </a:ext>
            </a:extLst>
          </p:cNvPr>
          <p:cNvSpPr>
            <a:spLocks noGrp="1"/>
          </p:cNvSpPr>
          <p:nvPr>
            <p:ph type="body" sz="quarter" idx="15" hasCustomPrompt="1"/>
          </p:nvPr>
        </p:nvSpPr>
        <p:spPr>
          <a:xfrm>
            <a:off x="444234" y="4564063"/>
            <a:ext cx="2120628" cy="1200150"/>
          </a:xfrm>
          <a:prstGeom prst="rect">
            <a:avLst/>
          </a:prstGeom>
        </p:spPr>
        <p:txBody>
          <a:bodyPr/>
          <a:lstStyle>
            <a:lvl1pPr marL="0" indent="0">
              <a:buNone/>
              <a:defRPr sz="1050" b="0" i="0">
                <a:solidFill>
                  <a:schemeClr val="bg1"/>
                </a:solidFill>
                <a:latin typeface="TIM Sans Medium" pitchFamily="2" charset="77"/>
              </a:defRPr>
            </a:lvl1pPr>
          </a:lstStyle>
          <a:p>
            <a:pPr lvl="0"/>
            <a:r>
              <a:rPr lang="en-US"/>
              <a:t>LEGENDA</a:t>
            </a:r>
            <a:br>
              <a:rPr lang="en-US"/>
            </a:br>
            <a:r>
              <a:rPr lang="en-US" err="1"/>
              <a:t>Texto</a:t>
            </a:r>
            <a:r>
              <a:rPr lang="en-US"/>
              <a:t> de legenda para </a:t>
            </a:r>
            <a:r>
              <a:rPr lang="en-US" err="1"/>
              <a:t>gráficos</a:t>
            </a:r>
            <a:r>
              <a:rPr lang="en-US"/>
              <a:t>.</a:t>
            </a:r>
            <a:endParaRPr lang="pt-BR"/>
          </a:p>
        </p:txBody>
      </p:sp>
    </p:spTree>
    <p:extLst>
      <p:ext uri="{BB962C8B-B14F-4D97-AF65-F5344CB8AC3E}">
        <p14:creationId xmlns:p14="http://schemas.microsoft.com/office/powerpoint/2010/main" val="3801911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9" name="Vertical Text Placeholder 17">
            <a:extLst>
              <a:ext uri="{FF2B5EF4-FFF2-40B4-BE49-F238E27FC236}">
                <a16:creationId xmlns:a16="http://schemas.microsoft.com/office/drawing/2014/main" id="{E4EEA002-2AC8-B441-856D-FCDC535DA685}"/>
              </a:ext>
            </a:extLst>
          </p:cNvPr>
          <p:cNvSpPr>
            <a:spLocks noGrp="1"/>
          </p:cNvSpPr>
          <p:nvPr>
            <p:ph type="body" orient="vert" sz="quarter" idx="12" hasCustomPrompt="1"/>
          </p:nvPr>
        </p:nvSpPr>
        <p:spPr>
          <a:xfrm rot="10800000">
            <a:off x="11747500" y="377769"/>
            <a:ext cx="236576" cy="1019871"/>
          </a:xfrm>
          <a:prstGeom prst="rect">
            <a:avLst/>
          </a:prstGeom>
        </p:spPr>
        <p:txBody>
          <a:bodyPr vert="eaVert"/>
          <a:lstStyle>
            <a:lvl1pPr marL="0" indent="0" algn="r">
              <a:buNone/>
              <a:defRPr sz="800" b="0" i="1">
                <a:solidFill>
                  <a:schemeClr val="bg1"/>
                </a:solidFill>
                <a:latin typeface="TIM Sans" pitchFamily="2" charset="77"/>
              </a:defRPr>
            </a:lvl1pPr>
          </a:lstStyle>
          <a:p>
            <a:pPr lvl="0"/>
            <a:r>
              <a:rPr lang="en-US"/>
              <a:t>DIA . MÊS . ANO</a:t>
            </a:r>
            <a:endParaRPr lang="pt-BR"/>
          </a:p>
        </p:txBody>
      </p:sp>
      <p:sp>
        <p:nvSpPr>
          <p:cNvPr id="26" name="Slide Number Placeholder 5">
            <a:extLst>
              <a:ext uri="{FF2B5EF4-FFF2-40B4-BE49-F238E27FC236}">
                <a16:creationId xmlns:a16="http://schemas.microsoft.com/office/drawing/2014/main" id="{B07B4285-A328-6C4C-ABED-856436DBFFBC}"/>
              </a:ext>
            </a:extLst>
          </p:cNvPr>
          <p:cNvSpPr>
            <a:spLocks noGrp="1"/>
          </p:cNvSpPr>
          <p:nvPr>
            <p:ph type="sldNum" sz="quarter" idx="4"/>
          </p:nvPr>
        </p:nvSpPr>
        <p:spPr>
          <a:xfrm>
            <a:off x="11584853" y="6502706"/>
            <a:ext cx="528771" cy="261611"/>
          </a:xfrm>
          <a:prstGeom prst="rect">
            <a:avLst/>
          </a:prstGeom>
        </p:spPr>
        <p:txBody>
          <a:bodyPr/>
          <a:lstStyle>
            <a:lvl1pPr algn="r">
              <a:defRPr sz="1200" b="1" i="0">
                <a:solidFill>
                  <a:schemeClr val="bg1"/>
                </a:solidFill>
                <a:latin typeface="TIM Sans" pitchFamily="2" charset="77"/>
              </a:defRPr>
            </a:lvl1pPr>
          </a:lstStyle>
          <a:p>
            <a:fld id="{2F807B70-6395-8945-99F1-E53109619FCB}" type="slidenum">
              <a:rPr lang="pt-BR" smtClean="0"/>
              <a:pPr/>
              <a:t>‹#›</a:t>
            </a:fld>
            <a:endParaRPr lang="pt-BR"/>
          </a:p>
        </p:txBody>
      </p:sp>
      <p:sp>
        <p:nvSpPr>
          <p:cNvPr id="27" name="Text Placeholder 15">
            <a:extLst>
              <a:ext uri="{FF2B5EF4-FFF2-40B4-BE49-F238E27FC236}">
                <a16:creationId xmlns:a16="http://schemas.microsoft.com/office/drawing/2014/main" id="{A7ECF5C9-86FA-AB42-A93F-2955204E8B4D}"/>
              </a:ext>
            </a:extLst>
          </p:cNvPr>
          <p:cNvSpPr>
            <a:spLocks noGrp="1"/>
          </p:cNvSpPr>
          <p:nvPr>
            <p:ph type="body" sz="quarter" idx="15" hasCustomPrompt="1"/>
          </p:nvPr>
        </p:nvSpPr>
        <p:spPr>
          <a:xfrm>
            <a:off x="444234" y="4564063"/>
            <a:ext cx="2120628" cy="1200150"/>
          </a:xfrm>
          <a:prstGeom prst="rect">
            <a:avLst/>
          </a:prstGeom>
        </p:spPr>
        <p:txBody>
          <a:bodyPr/>
          <a:lstStyle>
            <a:lvl1pPr marL="0" indent="0">
              <a:buNone/>
              <a:defRPr sz="1050" b="0" i="0">
                <a:solidFill>
                  <a:srgbClr val="3383C6"/>
                </a:solidFill>
                <a:latin typeface="TIM Sans Medium" pitchFamily="2" charset="77"/>
              </a:defRPr>
            </a:lvl1pPr>
          </a:lstStyle>
          <a:p>
            <a:pPr lvl="0"/>
            <a:r>
              <a:rPr lang="en-US"/>
              <a:t>LEGENDA</a:t>
            </a:r>
            <a:br>
              <a:rPr lang="en-US"/>
            </a:br>
            <a:r>
              <a:rPr lang="en-US" err="1"/>
              <a:t>Texto</a:t>
            </a:r>
            <a:r>
              <a:rPr lang="en-US"/>
              <a:t> de legenda para </a:t>
            </a:r>
            <a:r>
              <a:rPr lang="en-US" err="1"/>
              <a:t>gráficos</a:t>
            </a:r>
            <a:r>
              <a:rPr lang="en-US"/>
              <a:t>.</a:t>
            </a:r>
            <a:endParaRPr lang="pt-BR"/>
          </a:p>
        </p:txBody>
      </p:sp>
      <p:sp>
        <p:nvSpPr>
          <p:cNvPr id="7" name="Text Placeholder 2">
            <a:extLst>
              <a:ext uri="{FF2B5EF4-FFF2-40B4-BE49-F238E27FC236}">
                <a16:creationId xmlns:a16="http://schemas.microsoft.com/office/drawing/2014/main" id="{2810990E-FB56-8E4D-BF59-DFD1603EDF90}"/>
              </a:ext>
            </a:extLst>
          </p:cNvPr>
          <p:cNvSpPr>
            <a:spLocks noGrp="1"/>
          </p:cNvSpPr>
          <p:nvPr>
            <p:ph type="body" sz="quarter" idx="13" hasCustomPrompt="1"/>
          </p:nvPr>
        </p:nvSpPr>
        <p:spPr>
          <a:xfrm>
            <a:off x="444234" y="1397640"/>
            <a:ext cx="4102366" cy="1701160"/>
          </a:xfrm>
          <a:prstGeom prst="rect">
            <a:avLst/>
          </a:prstGeom>
        </p:spPr>
        <p:txBody>
          <a:bodyPr/>
          <a:lstStyle>
            <a:lvl1pPr marL="0" indent="0">
              <a:lnSpc>
                <a:spcPct val="100000"/>
              </a:lnSpc>
              <a:spcBef>
                <a:spcPts val="0"/>
              </a:spcBef>
              <a:spcAft>
                <a:spcPts val="400"/>
              </a:spcAft>
              <a:buNone/>
              <a:defRPr sz="1400">
                <a:solidFill>
                  <a:schemeClr val="bg1"/>
                </a:solidFill>
                <a:latin typeface="TIM Sans" pitchFamily="2" charset="77"/>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autem</a:t>
            </a:r>
            <a:r>
              <a:rPr lang="en-US"/>
              <a:t> vel</a:t>
            </a:r>
            <a:endParaRPr lang="pt-BR"/>
          </a:p>
        </p:txBody>
      </p:sp>
      <p:sp>
        <p:nvSpPr>
          <p:cNvPr id="8" name="Text Placeholder 5">
            <a:extLst>
              <a:ext uri="{FF2B5EF4-FFF2-40B4-BE49-F238E27FC236}">
                <a16:creationId xmlns:a16="http://schemas.microsoft.com/office/drawing/2014/main" id="{8D9AD19F-C8E9-5A49-BCB7-A9B897A26210}"/>
              </a:ext>
            </a:extLst>
          </p:cNvPr>
          <p:cNvSpPr>
            <a:spLocks noGrp="1"/>
          </p:cNvSpPr>
          <p:nvPr>
            <p:ph type="body" sz="quarter" idx="14" hasCustomPrompt="1"/>
          </p:nvPr>
        </p:nvSpPr>
        <p:spPr>
          <a:xfrm>
            <a:off x="444234" y="377769"/>
            <a:ext cx="6934466" cy="660270"/>
          </a:xfrm>
          <a:prstGeom prst="rect">
            <a:avLst/>
          </a:prstGeom>
        </p:spPr>
        <p:txBody>
          <a:bodyPr/>
          <a:lstStyle>
            <a:lvl1pPr marL="0" indent="0">
              <a:buNone/>
              <a:defRPr sz="4000" b="1" i="1">
                <a:solidFill>
                  <a:schemeClr val="bg1"/>
                </a:solidFill>
                <a:latin typeface="TIM Sans" pitchFamily="2" charset="77"/>
              </a:defRPr>
            </a:lvl1pPr>
          </a:lstStyle>
          <a:p>
            <a:pPr lvl="0"/>
            <a:r>
              <a:rPr lang="en-US" err="1"/>
              <a:t>Tópico</a:t>
            </a:r>
            <a:endParaRPr lang="pt-BR"/>
          </a:p>
        </p:txBody>
      </p:sp>
    </p:spTree>
    <p:extLst>
      <p:ext uri="{BB962C8B-B14F-4D97-AF65-F5344CB8AC3E}">
        <p14:creationId xmlns:p14="http://schemas.microsoft.com/office/powerpoint/2010/main" val="35378680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theme" Target="../theme/theme6.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theme" Target="../theme/theme7.xml"/><Relationship Id="rId5" Type="http://schemas.openxmlformats.org/officeDocument/2006/relationships/slideLayout" Target="../slideLayouts/slideLayout28.xml"/><Relationship Id="rId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SIPCMContentMarking" descr="{&quot;HashCode&quot;:-1097642540,&quot;Placement&quot;:&quot;Footer&quot;,&quot;Top&quot;:522.0343,&quot;Left&quot;:420.527649,&quot;SlideWidth&quot;:960,&quot;SlideHeight&quot;:540}">
            <a:extLst>
              <a:ext uri="{FF2B5EF4-FFF2-40B4-BE49-F238E27FC236}">
                <a16:creationId xmlns:a16="http://schemas.microsoft.com/office/drawing/2014/main" id="{CA9C32B2-A6FC-426D-931B-E044CFF198BA}"/>
              </a:ext>
            </a:extLst>
          </p:cNvPr>
          <p:cNvSpPr txBox="1"/>
          <p:nvPr userDrawn="1"/>
        </p:nvSpPr>
        <p:spPr>
          <a:xfrm>
            <a:off x="5340701" y="6629836"/>
            <a:ext cx="1510599" cy="228163"/>
          </a:xfrm>
          <a:prstGeom prst="rect">
            <a:avLst/>
          </a:prstGeom>
          <a:noFill/>
        </p:spPr>
        <p:txBody>
          <a:bodyPr vert="horz" wrap="square" lIns="0" tIns="0" rIns="0" bIns="0" rtlCol="0" anchor="ctr" anchorCtr="1">
            <a:spAutoFit/>
          </a:bodyPr>
          <a:lstStyle/>
          <a:p>
            <a:pPr algn="ctr">
              <a:spcBef>
                <a:spcPts val="0"/>
              </a:spcBef>
              <a:spcAft>
                <a:spcPts val="0"/>
              </a:spcAft>
            </a:pPr>
            <a:r>
              <a:rPr lang="pt-BR" sz="800">
                <a:solidFill>
                  <a:srgbClr val="737373"/>
                </a:solidFill>
                <a:latin typeface="Calibri" panose="020F0502020204030204" pitchFamily="34" charset="0"/>
              </a:rPr>
              <a:t>Classificado como Uso Interno</a:t>
            </a:r>
          </a:p>
        </p:txBody>
      </p:sp>
    </p:spTree>
    <p:extLst>
      <p:ext uri="{BB962C8B-B14F-4D97-AF65-F5344CB8AC3E}">
        <p14:creationId xmlns:p14="http://schemas.microsoft.com/office/powerpoint/2010/main" val="193126730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53" r:id="rId3"/>
    <p:sldLayoutId id="2147483774"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SIPCMContentMarking" descr="{&quot;HashCode&quot;:-1097642540,&quot;Placement&quot;:&quot;Footer&quot;,&quot;Top&quot;:522.0343,&quot;Left&quot;:420.527649,&quot;SlideWidth&quot;:960,&quot;SlideHeight&quot;:540}">
            <a:extLst>
              <a:ext uri="{FF2B5EF4-FFF2-40B4-BE49-F238E27FC236}">
                <a16:creationId xmlns:a16="http://schemas.microsoft.com/office/drawing/2014/main" id="{8FCF5740-1C51-42CB-9BA5-E165630A1A56}"/>
              </a:ext>
            </a:extLst>
          </p:cNvPr>
          <p:cNvSpPr txBox="1"/>
          <p:nvPr userDrawn="1"/>
        </p:nvSpPr>
        <p:spPr>
          <a:xfrm>
            <a:off x="5340701" y="6629836"/>
            <a:ext cx="1510599" cy="228163"/>
          </a:xfrm>
          <a:prstGeom prst="rect">
            <a:avLst/>
          </a:prstGeom>
          <a:noFill/>
        </p:spPr>
        <p:txBody>
          <a:bodyPr vert="horz" wrap="square" lIns="0" tIns="0" rIns="0" bIns="0" rtlCol="0" anchor="ctr" anchorCtr="1">
            <a:spAutoFit/>
          </a:bodyPr>
          <a:lstStyle/>
          <a:p>
            <a:pPr algn="ctr">
              <a:spcBef>
                <a:spcPts val="0"/>
              </a:spcBef>
              <a:spcAft>
                <a:spcPts val="0"/>
              </a:spcAft>
            </a:pPr>
            <a:r>
              <a:rPr lang="pt-BR" sz="800">
                <a:solidFill>
                  <a:srgbClr val="737373"/>
                </a:solidFill>
                <a:latin typeface="Calibri" panose="020F0502020204030204" pitchFamily="34" charset="0"/>
              </a:rPr>
              <a:t>Classificado como Uso Interno</a:t>
            </a:r>
          </a:p>
        </p:txBody>
      </p:sp>
    </p:spTree>
    <p:extLst>
      <p:ext uri="{BB962C8B-B14F-4D97-AF65-F5344CB8AC3E}">
        <p14:creationId xmlns:p14="http://schemas.microsoft.com/office/powerpoint/2010/main" val="4060343512"/>
      </p:ext>
    </p:extLst>
  </p:cSld>
  <p:clrMap bg1="lt1" tx1="dk1" bg2="lt2" tx2="dk2" accent1="accent1" accent2="accent2" accent3="accent3" accent4="accent4" accent5="accent5" accent6="accent6" hlink="hlink" folHlink="folHlink"/>
  <p:sldLayoutIdLst>
    <p:sldLayoutId id="214748372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SIPCMContentMarking" descr="{&quot;HashCode&quot;:-1097642540,&quot;Placement&quot;:&quot;Footer&quot;,&quot;Top&quot;:522.0343,&quot;Left&quot;:420.527649,&quot;SlideWidth&quot;:960,&quot;SlideHeight&quot;:540}">
            <a:extLst>
              <a:ext uri="{FF2B5EF4-FFF2-40B4-BE49-F238E27FC236}">
                <a16:creationId xmlns:a16="http://schemas.microsoft.com/office/drawing/2014/main" id="{340ECB6B-CF2F-4122-99CC-D204CEBF837C}"/>
              </a:ext>
            </a:extLst>
          </p:cNvPr>
          <p:cNvSpPr txBox="1"/>
          <p:nvPr userDrawn="1"/>
        </p:nvSpPr>
        <p:spPr>
          <a:xfrm>
            <a:off x="5340701" y="6629836"/>
            <a:ext cx="1510599" cy="228163"/>
          </a:xfrm>
          <a:prstGeom prst="rect">
            <a:avLst/>
          </a:prstGeom>
          <a:noFill/>
        </p:spPr>
        <p:txBody>
          <a:bodyPr vert="horz" wrap="square" lIns="0" tIns="0" rIns="0" bIns="0" rtlCol="0" anchor="ctr" anchorCtr="1">
            <a:spAutoFit/>
          </a:bodyPr>
          <a:lstStyle/>
          <a:p>
            <a:pPr algn="ctr">
              <a:spcBef>
                <a:spcPts val="0"/>
              </a:spcBef>
              <a:spcAft>
                <a:spcPts val="0"/>
              </a:spcAft>
            </a:pPr>
            <a:r>
              <a:rPr lang="pt-BR" sz="800">
                <a:solidFill>
                  <a:srgbClr val="737373"/>
                </a:solidFill>
                <a:latin typeface="Calibri" panose="020F0502020204030204" pitchFamily="34" charset="0"/>
              </a:rPr>
              <a:t>Classificado como Uso Interno</a:t>
            </a:r>
          </a:p>
        </p:txBody>
      </p:sp>
    </p:spTree>
    <p:extLst>
      <p:ext uri="{BB962C8B-B14F-4D97-AF65-F5344CB8AC3E}">
        <p14:creationId xmlns:p14="http://schemas.microsoft.com/office/powerpoint/2010/main" val="2806658642"/>
      </p:ext>
    </p:extLst>
  </p:cSld>
  <p:clrMap bg1="lt1" tx1="dk1" bg2="lt2" tx2="dk2" accent1="accent1" accent2="accent2" accent3="accent3" accent4="accent4" accent5="accent5" accent6="accent6" hlink="hlink" folHlink="folHlink"/>
  <p:sldLayoutIdLst>
    <p:sldLayoutId id="2147483727" r:id="rId1"/>
    <p:sldLayoutId id="214748372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SIPCMContentMarking" descr="{&quot;HashCode&quot;:-1097642540,&quot;Placement&quot;:&quot;Footer&quot;,&quot;Top&quot;:522.0343,&quot;Left&quot;:420.527649,&quot;SlideWidth&quot;:960,&quot;SlideHeight&quot;:540}">
            <a:extLst>
              <a:ext uri="{FF2B5EF4-FFF2-40B4-BE49-F238E27FC236}">
                <a16:creationId xmlns:a16="http://schemas.microsoft.com/office/drawing/2014/main" id="{3AAABDD7-9D8D-4E09-9B05-EA35F1394E4B}"/>
              </a:ext>
            </a:extLst>
          </p:cNvPr>
          <p:cNvSpPr txBox="1"/>
          <p:nvPr userDrawn="1"/>
        </p:nvSpPr>
        <p:spPr>
          <a:xfrm>
            <a:off x="5340701" y="6629836"/>
            <a:ext cx="1510599" cy="228163"/>
          </a:xfrm>
          <a:prstGeom prst="rect">
            <a:avLst/>
          </a:prstGeom>
          <a:noFill/>
        </p:spPr>
        <p:txBody>
          <a:bodyPr vert="horz" wrap="square" lIns="0" tIns="0" rIns="0" bIns="0" rtlCol="0" anchor="ctr" anchorCtr="1">
            <a:spAutoFit/>
          </a:bodyPr>
          <a:lstStyle/>
          <a:p>
            <a:pPr algn="ctr">
              <a:spcBef>
                <a:spcPts val="0"/>
              </a:spcBef>
              <a:spcAft>
                <a:spcPts val="0"/>
              </a:spcAft>
            </a:pPr>
            <a:r>
              <a:rPr lang="pt-BR" sz="800">
                <a:solidFill>
                  <a:srgbClr val="737373"/>
                </a:solidFill>
                <a:latin typeface="Calibri" panose="020F0502020204030204" pitchFamily="34" charset="0"/>
              </a:rPr>
              <a:t>Classificado como Uso Interno</a:t>
            </a:r>
          </a:p>
        </p:txBody>
      </p:sp>
    </p:spTree>
    <p:extLst>
      <p:ext uri="{BB962C8B-B14F-4D97-AF65-F5344CB8AC3E}">
        <p14:creationId xmlns:p14="http://schemas.microsoft.com/office/powerpoint/2010/main" val="192721497"/>
      </p:ext>
    </p:extLst>
  </p:cSld>
  <p:clrMap bg1="lt1" tx1="dk1" bg2="lt2" tx2="dk2" accent1="accent1" accent2="accent2" accent3="accent3" accent4="accent4" accent5="accent5" accent6="accent6" hlink="hlink" folHlink="folHlink"/>
  <p:sldLayoutIdLst>
    <p:sldLayoutId id="2147483730" r:id="rId1"/>
    <p:sldLayoutId id="2147483743" r:id="rId2"/>
    <p:sldLayoutId id="2147483744" r:id="rId3"/>
    <p:sldLayoutId id="2147483745" r:id="rId4"/>
    <p:sldLayoutId id="2147483746" r:id="rId5"/>
    <p:sldLayoutId id="2147483751" r:id="rId6"/>
    <p:sldLayoutId id="2147483752"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SIPCMContentMarking" descr="{&quot;HashCode&quot;:-1097642540,&quot;Placement&quot;:&quot;Footer&quot;,&quot;Top&quot;:522.0343,&quot;Left&quot;:420.527649,&quot;SlideWidth&quot;:960,&quot;SlideHeight&quot;:540}">
            <a:extLst>
              <a:ext uri="{FF2B5EF4-FFF2-40B4-BE49-F238E27FC236}">
                <a16:creationId xmlns:a16="http://schemas.microsoft.com/office/drawing/2014/main" id="{82DB0260-114F-4086-886F-7B386170B9DF}"/>
              </a:ext>
            </a:extLst>
          </p:cNvPr>
          <p:cNvSpPr txBox="1"/>
          <p:nvPr userDrawn="1"/>
        </p:nvSpPr>
        <p:spPr>
          <a:xfrm>
            <a:off x="5340701" y="6629836"/>
            <a:ext cx="1510599" cy="228163"/>
          </a:xfrm>
          <a:prstGeom prst="rect">
            <a:avLst/>
          </a:prstGeom>
          <a:noFill/>
        </p:spPr>
        <p:txBody>
          <a:bodyPr vert="horz" wrap="square" lIns="0" tIns="0" rIns="0" bIns="0" rtlCol="0" anchor="ctr" anchorCtr="1">
            <a:spAutoFit/>
          </a:bodyPr>
          <a:lstStyle/>
          <a:p>
            <a:pPr algn="ctr">
              <a:spcBef>
                <a:spcPts val="0"/>
              </a:spcBef>
              <a:spcAft>
                <a:spcPts val="0"/>
              </a:spcAft>
            </a:pPr>
            <a:r>
              <a:rPr lang="pt-BR" sz="800">
                <a:solidFill>
                  <a:srgbClr val="737373"/>
                </a:solidFill>
                <a:latin typeface="Calibri" panose="020F0502020204030204" pitchFamily="34" charset="0"/>
              </a:rPr>
              <a:t>Classificado como Uso Interno</a:t>
            </a:r>
          </a:p>
        </p:txBody>
      </p:sp>
    </p:spTree>
    <p:extLst>
      <p:ext uri="{BB962C8B-B14F-4D97-AF65-F5344CB8AC3E}">
        <p14:creationId xmlns:p14="http://schemas.microsoft.com/office/powerpoint/2010/main" val="2933928995"/>
      </p:ext>
    </p:extLst>
  </p:cSld>
  <p:clrMap bg1="lt1" tx1="dk1" bg2="lt2" tx2="dk2" accent1="accent1" accent2="accent2" accent3="accent3" accent4="accent4" accent5="accent5" accent6="accent6" hlink="hlink" folHlink="folHlink"/>
  <p:sldLayoutIdLst>
    <p:sldLayoutId id="2147483749" r:id="rId1"/>
    <p:sldLayoutId id="2147483762" r:id="rId2"/>
    <p:sldLayoutId id="2147483750"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SIPCMContentMarking" descr="{&quot;HashCode&quot;:-1097642540,&quot;Placement&quot;:&quot;Footer&quot;,&quot;Top&quot;:522.0343,&quot;Left&quot;:420.527649,&quot;SlideWidth&quot;:960,&quot;SlideHeight&quot;:540}">
            <a:extLst>
              <a:ext uri="{FF2B5EF4-FFF2-40B4-BE49-F238E27FC236}">
                <a16:creationId xmlns:a16="http://schemas.microsoft.com/office/drawing/2014/main" id="{BA80187D-F7E0-4EB8-A521-706377FCFA62}"/>
              </a:ext>
            </a:extLst>
          </p:cNvPr>
          <p:cNvSpPr txBox="1"/>
          <p:nvPr userDrawn="1"/>
        </p:nvSpPr>
        <p:spPr>
          <a:xfrm>
            <a:off x="5340701" y="6629836"/>
            <a:ext cx="1510599" cy="228163"/>
          </a:xfrm>
          <a:prstGeom prst="rect">
            <a:avLst/>
          </a:prstGeom>
          <a:noFill/>
        </p:spPr>
        <p:txBody>
          <a:bodyPr vert="horz" wrap="square" lIns="0" tIns="0" rIns="0" bIns="0" rtlCol="0" anchor="ctr" anchorCtr="1">
            <a:spAutoFit/>
          </a:bodyPr>
          <a:lstStyle/>
          <a:p>
            <a:pPr algn="ctr">
              <a:spcBef>
                <a:spcPts val="0"/>
              </a:spcBef>
              <a:spcAft>
                <a:spcPts val="0"/>
              </a:spcAft>
            </a:pPr>
            <a:r>
              <a:rPr lang="pt-BR" sz="800">
                <a:solidFill>
                  <a:srgbClr val="737373"/>
                </a:solidFill>
                <a:latin typeface="Calibri" panose="020F0502020204030204" pitchFamily="34" charset="0"/>
              </a:rPr>
              <a:t>Classificado como Uso Interno</a:t>
            </a:r>
          </a:p>
        </p:txBody>
      </p:sp>
    </p:spTree>
    <p:extLst>
      <p:ext uri="{BB962C8B-B14F-4D97-AF65-F5344CB8AC3E}">
        <p14:creationId xmlns:p14="http://schemas.microsoft.com/office/powerpoint/2010/main" val="3103946903"/>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SIPCMContentMarking" descr="{&quot;HashCode&quot;:-1097642540,&quot;Placement&quot;:&quot;Footer&quot;,&quot;Top&quot;:522.0343,&quot;Left&quot;:420.527649,&quot;SlideWidth&quot;:960,&quot;SlideHeight&quot;:540}">
            <a:extLst>
              <a:ext uri="{FF2B5EF4-FFF2-40B4-BE49-F238E27FC236}">
                <a16:creationId xmlns:a16="http://schemas.microsoft.com/office/drawing/2014/main" id="{5490E35A-C567-455A-A382-6F3832E0FEF7}"/>
              </a:ext>
            </a:extLst>
          </p:cNvPr>
          <p:cNvSpPr txBox="1"/>
          <p:nvPr userDrawn="1"/>
        </p:nvSpPr>
        <p:spPr>
          <a:xfrm>
            <a:off x="5340701" y="6629836"/>
            <a:ext cx="1510599" cy="228163"/>
          </a:xfrm>
          <a:prstGeom prst="rect">
            <a:avLst/>
          </a:prstGeom>
          <a:noFill/>
        </p:spPr>
        <p:txBody>
          <a:bodyPr vert="horz" wrap="square" lIns="0" tIns="0" rIns="0" bIns="0" rtlCol="0" anchor="ctr" anchorCtr="1">
            <a:spAutoFit/>
          </a:bodyPr>
          <a:lstStyle/>
          <a:p>
            <a:pPr algn="ctr">
              <a:spcBef>
                <a:spcPts val="0"/>
              </a:spcBef>
              <a:spcAft>
                <a:spcPts val="0"/>
              </a:spcAft>
            </a:pPr>
            <a:r>
              <a:rPr lang="pt-BR" sz="800">
                <a:solidFill>
                  <a:srgbClr val="737373"/>
                </a:solidFill>
                <a:latin typeface="Calibri" panose="020F0502020204030204" pitchFamily="34" charset="0"/>
              </a:rPr>
              <a:t>Classificado como Uso Interno</a:t>
            </a:r>
          </a:p>
        </p:txBody>
      </p:sp>
    </p:spTree>
    <p:extLst>
      <p:ext uri="{BB962C8B-B14F-4D97-AF65-F5344CB8AC3E}">
        <p14:creationId xmlns:p14="http://schemas.microsoft.com/office/powerpoint/2010/main" val="3902082248"/>
      </p:ext>
    </p:extLst>
  </p:cSld>
  <p:clrMap bg1="lt1" tx1="dk1" bg2="lt2" tx2="dk2" accent1="accent1" accent2="accent2" accent3="accent3" accent4="accent4" accent5="accent5" accent6="accent6" hlink="hlink" folHlink="folHlink"/>
  <p:sldLayoutIdLst>
    <p:sldLayoutId id="2147483755" r:id="rId1"/>
    <p:sldLayoutId id="2147483759" r:id="rId2"/>
    <p:sldLayoutId id="2147483756" r:id="rId3"/>
    <p:sldLayoutId id="2147483760" r:id="rId4"/>
    <p:sldLayoutId id="214748376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package" Target="../embeddings/Microsoft_Excel_Worksheet.xlsx"/><Relationship Id="rId1" Type="http://schemas.openxmlformats.org/officeDocument/2006/relationships/slideLayout" Target="../slideLayouts/slideLayout4.xml"/><Relationship Id="rId5" Type="http://schemas.openxmlformats.org/officeDocument/2006/relationships/image" Target="../media/image10.emf"/><Relationship Id="rId4" Type="http://schemas.openxmlformats.org/officeDocument/2006/relationships/package" Target="../embeddings/Microsoft_Excel_Worksheet1.xlsx"/></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package" Target="../embeddings/Microsoft_Excel_Worksheet2.xlsx"/><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package" Target="../embeddings/Microsoft_Excel_Worksheet3.xlsx"/><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package" Target="../embeddings/Microsoft_Excel_Worksheet4.xlsx"/><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package" Target="../embeddings/Microsoft_Excel_Worksheet5.xlsx"/><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package" Target="../embeddings/Microsoft_Excel_Worksheet6.xlsx"/><Relationship Id="rId1" Type="http://schemas.openxmlformats.org/officeDocument/2006/relationships/slideLayout" Target="../slideLayouts/slideLayout4.xml"/><Relationship Id="rId5" Type="http://schemas.openxmlformats.org/officeDocument/2006/relationships/image" Target="../media/image20.emf"/><Relationship Id="rId4" Type="http://schemas.openxmlformats.org/officeDocument/2006/relationships/package" Target="../embeddings/Microsoft_Excel_Worksheet7.xlsx"/></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timbrasil-my.sharepoint.com/:u:/g/personal/tblacerda_timbrasil_com_br/Ea-urtoJx5xFqRjkTv0FZvcBBNY8zSj-dy7mQZKUw9TCGQ?e=XU5jLX" TargetMode="External"/><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medium.com/analytics-vidhya/how-to-decide-between-multiple-equally-good-things-simple-use-math-7e517f1422d5"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medium.com/analytics-vidhya/how-to-decide-between-multiple-equally-good-things-simple-use-math-7e517f1422d5" TargetMode="Externa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hyperlink" Target="https://www.sciencedirect.com/science/article/pii/S2352711018302279" TargetMode="External"/><Relationship Id="rId2" Type="http://schemas.openxmlformats.org/officeDocument/2006/relationships/hyperlink" Target="https://scikit-criteria.readthedocs.io/en/latest/tutorial/quickstart.html" TargetMode="Externa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hyperlink" Target="https://pypi.org/project/pymcd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hyperlink" Target="https://medium.com/analytics-vidhya/how-to-decide-between-multiple-equally-good-things-simple-use-math-7e517f1422d5"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gitlab.com/shekhand/mcda"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3.xml"/><Relationship Id="rId5" Type="http://schemas.openxmlformats.org/officeDocument/2006/relationships/image" Target="../media/image3.emf"/><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customXml" Target="../ink/ink2.xml"/><Relationship Id="rId7" Type="http://schemas.openxmlformats.org/officeDocument/2006/relationships/customXml" Target="../ink/ink5.xml"/><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customXml" Target="../ink/ink4.xml"/><Relationship Id="rId5" Type="http://schemas.openxmlformats.org/officeDocument/2006/relationships/customXml" Target="../ink/ink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71CEF0-EE50-EA4A-96E2-66ABBD6EB503}"/>
              </a:ext>
            </a:extLst>
          </p:cNvPr>
          <p:cNvSpPr>
            <a:spLocks noGrp="1"/>
          </p:cNvSpPr>
          <p:nvPr>
            <p:ph type="body" sz="quarter" idx="10"/>
          </p:nvPr>
        </p:nvSpPr>
        <p:spPr/>
        <p:txBody>
          <a:bodyPr/>
          <a:lstStyle/>
          <a:p>
            <a:r>
              <a:rPr lang="pt-BR" sz="2800"/>
              <a:t>Analise de decisão multicritério para priorização do Rollout</a:t>
            </a:r>
            <a:endParaRPr lang="pt-BR" sz="2800" b="1"/>
          </a:p>
        </p:txBody>
      </p:sp>
      <p:sp>
        <p:nvSpPr>
          <p:cNvPr id="8" name="Text Placeholder 7">
            <a:extLst>
              <a:ext uri="{FF2B5EF4-FFF2-40B4-BE49-F238E27FC236}">
                <a16:creationId xmlns:a16="http://schemas.microsoft.com/office/drawing/2014/main" id="{C2A971F4-6883-1148-8AA7-E10A1F42AE3F}"/>
              </a:ext>
            </a:extLst>
          </p:cNvPr>
          <p:cNvSpPr>
            <a:spLocks noGrp="1"/>
          </p:cNvSpPr>
          <p:nvPr>
            <p:ph type="body" sz="quarter" idx="12"/>
          </p:nvPr>
        </p:nvSpPr>
        <p:spPr/>
        <p:txBody>
          <a:bodyPr/>
          <a:lstStyle/>
          <a:p>
            <a:r>
              <a:rPr lang="pt-BR"/>
              <a:t>Mobile Access Network Engineering - NE</a:t>
            </a:r>
          </a:p>
        </p:txBody>
      </p:sp>
      <p:sp>
        <p:nvSpPr>
          <p:cNvPr id="9" name="Text Placeholder 8">
            <a:extLst>
              <a:ext uri="{FF2B5EF4-FFF2-40B4-BE49-F238E27FC236}">
                <a16:creationId xmlns:a16="http://schemas.microsoft.com/office/drawing/2014/main" id="{3B987E82-2B6A-0B4E-B68D-E0D80E3CAD50}"/>
              </a:ext>
            </a:extLst>
          </p:cNvPr>
          <p:cNvSpPr>
            <a:spLocks noGrp="1"/>
          </p:cNvSpPr>
          <p:nvPr>
            <p:ph type="body" sz="quarter" idx="13"/>
          </p:nvPr>
        </p:nvSpPr>
        <p:spPr/>
        <p:txBody>
          <a:bodyPr/>
          <a:lstStyle/>
          <a:p>
            <a:r>
              <a:rPr lang="pt-BR"/>
              <a:t>Network Development</a:t>
            </a:r>
          </a:p>
        </p:txBody>
      </p:sp>
      <p:pic>
        <p:nvPicPr>
          <p:cNvPr id="10" name="Picture 9">
            <a:extLst>
              <a:ext uri="{FF2B5EF4-FFF2-40B4-BE49-F238E27FC236}">
                <a16:creationId xmlns:a16="http://schemas.microsoft.com/office/drawing/2014/main" id="{40FF0639-2CEE-5341-BDA7-3821F3241D80}"/>
              </a:ext>
            </a:extLst>
          </p:cNvPr>
          <p:cNvPicPr>
            <a:picLocks noChangeAspect="1"/>
          </p:cNvPicPr>
          <p:nvPr/>
        </p:nvPicPr>
        <p:blipFill>
          <a:blip r:embed="rId2"/>
          <a:stretch>
            <a:fillRect/>
          </a:stretch>
        </p:blipFill>
        <p:spPr>
          <a:xfrm>
            <a:off x="4500079" y="2126751"/>
            <a:ext cx="4203209" cy="1115137"/>
          </a:xfrm>
          <a:prstGeom prst="rect">
            <a:avLst/>
          </a:prstGeom>
        </p:spPr>
      </p:pic>
      <p:sp>
        <p:nvSpPr>
          <p:cNvPr id="11" name="Rectangle 10">
            <a:extLst>
              <a:ext uri="{FF2B5EF4-FFF2-40B4-BE49-F238E27FC236}">
                <a16:creationId xmlns:a16="http://schemas.microsoft.com/office/drawing/2014/main" id="{36B916A5-E1F2-4B57-87B2-027EA23D9299}"/>
              </a:ext>
            </a:extLst>
          </p:cNvPr>
          <p:cNvSpPr/>
          <p:nvPr/>
        </p:nvSpPr>
        <p:spPr>
          <a:xfrm>
            <a:off x="5340108" y="6542404"/>
            <a:ext cx="6441020" cy="215444"/>
          </a:xfrm>
          <a:prstGeom prst="rect">
            <a:avLst/>
          </a:prstGeom>
        </p:spPr>
        <p:txBody>
          <a:bodyPr wrap="square">
            <a:spAutoFit/>
          </a:bodyPr>
          <a:lstStyle/>
          <a:p>
            <a:pPr algn="r"/>
            <a:r>
              <a:rPr lang="pt-BR" sz="800" b="1">
                <a:solidFill>
                  <a:schemeClr val="bg1"/>
                </a:solidFill>
                <a:latin typeface="TIM Sans Heavy" pitchFamily="2" charset="77"/>
              </a:rPr>
              <a:t> </a:t>
            </a:r>
            <a:r>
              <a:rPr lang="pt-BR" sz="800">
                <a:solidFill>
                  <a:schemeClr val="bg1"/>
                </a:solidFill>
                <a:latin typeface="TIM Sans Medium" pitchFamily="2" charset="77"/>
              </a:rPr>
              <a:t>O conteúdo desse material só deve ser compartilhado com autorização.</a:t>
            </a:r>
          </a:p>
        </p:txBody>
      </p:sp>
      <mc:AlternateContent xmlns:mc="http://schemas.openxmlformats.org/markup-compatibility/2006" xmlns:p14="http://schemas.microsoft.com/office/powerpoint/2010/main">
        <mc:Choice Requires="p14">
          <p:contentPart p14:bwMode="auto" r:id="rId3">
            <p14:nvContentPartPr>
              <p14:cNvPr id="3" name="Tinta 2">
                <a:extLst>
                  <a:ext uri="{FF2B5EF4-FFF2-40B4-BE49-F238E27FC236}">
                    <a16:creationId xmlns:a16="http://schemas.microsoft.com/office/drawing/2014/main" id="{369E47A9-230C-B9F3-CD77-2E3369E31896}"/>
                  </a:ext>
                </a:extLst>
              </p14:cNvPr>
              <p14:cNvContentPartPr/>
              <p14:nvPr/>
            </p14:nvContentPartPr>
            <p14:xfrm>
              <a:off x="5775614" y="3221182"/>
              <a:ext cx="9524" cy="9524"/>
            </p14:xfrm>
          </p:contentPart>
        </mc:Choice>
        <mc:Fallback xmlns="">
          <p:pic>
            <p:nvPicPr>
              <p:cNvPr id="3" name="Tinta 2">
                <a:extLst>
                  <a:ext uri="{FF2B5EF4-FFF2-40B4-BE49-F238E27FC236}">
                    <a16:creationId xmlns:a16="http://schemas.microsoft.com/office/drawing/2014/main" id="{369E47A9-230C-B9F3-CD77-2E3369E31896}"/>
                  </a:ext>
                </a:extLst>
              </p:cNvPr>
              <p:cNvPicPr/>
              <p:nvPr/>
            </p:nvPicPr>
            <p:blipFill>
              <a:blip r:embed="rId4"/>
              <a:stretch>
                <a:fillRect/>
              </a:stretch>
            </p:blipFill>
            <p:spPr>
              <a:xfrm>
                <a:off x="5299414" y="2754506"/>
                <a:ext cx="952400" cy="952400"/>
              </a:xfrm>
              <a:prstGeom prst="rect">
                <a:avLst/>
              </a:prstGeom>
            </p:spPr>
          </p:pic>
        </mc:Fallback>
      </mc:AlternateContent>
    </p:spTree>
    <p:extLst>
      <p:ext uri="{BB962C8B-B14F-4D97-AF65-F5344CB8AC3E}">
        <p14:creationId xmlns:p14="http://schemas.microsoft.com/office/powerpoint/2010/main" val="4169481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929BB7CA-92B3-4BB5-8F2C-DCF4BF84B686}"/>
              </a:ext>
            </a:extLst>
          </p:cNvPr>
          <p:cNvSpPr>
            <a:spLocks noGrp="1"/>
          </p:cNvSpPr>
          <p:nvPr>
            <p:ph type="body" orient="vert" sz="quarter" idx="12"/>
          </p:nvPr>
        </p:nvSpPr>
        <p:spPr/>
        <p:txBody>
          <a:bodyPr/>
          <a:lstStyle/>
          <a:p>
            <a:endParaRPr lang="pt-BR"/>
          </a:p>
        </p:txBody>
      </p:sp>
      <p:sp>
        <p:nvSpPr>
          <p:cNvPr id="3" name="Slide Number Placeholder 2">
            <a:extLst>
              <a:ext uri="{FF2B5EF4-FFF2-40B4-BE49-F238E27FC236}">
                <a16:creationId xmlns:a16="http://schemas.microsoft.com/office/drawing/2014/main" id="{7FD00968-E2D5-41A2-93A1-6DAD5E495D55}"/>
              </a:ext>
            </a:extLst>
          </p:cNvPr>
          <p:cNvSpPr>
            <a:spLocks noGrp="1"/>
          </p:cNvSpPr>
          <p:nvPr>
            <p:ph type="sldNum" sz="quarter" idx="4"/>
          </p:nvPr>
        </p:nvSpPr>
        <p:spPr/>
        <p:txBody>
          <a:bodyPr/>
          <a:lstStyle/>
          <a:p>
            <a:fld id="{2F807B70-6395-8945-99F1-E53109619FCB}" type="slidenum">
              <a:rPr lang="pt-BR" smtClean="0"/>
              <a:pPr/>
              <a:t>10</a:t>
            </a:fld>
            <a:endParaRPr lang="pt-BR"/>
          </a:p>
        </p:txBody>
      </p:sp>
      <p:sp>
        <p:nvSpPr>
          <p:cNvPr id="4" name="Text Placeholder 3">
            <a:extLst>
              <a:ext uri="{FF2B5EF4-FFF2-40B4-BE49-F238E27FC236}">
                <a16:creationId xmlns:a16="http://schemas.microsoft.com/office/drawing/2014/main" id="{CEDDC143-AF37-4D96-8A90-7744759C3A2F}"/>
              </a:ext>
            </a:extLst>
          </p:cNvPr>
          <p:cNvSpPr>
            <a:spLocks noGrp="1"/>
          </p:cNvSpPr>
          <p:nvPr>
            <p:ph type="body" sz="quarter" idx="14"/>
          </p:nvPr>
        </p:nvSpPr>
        <p:spPr>
          <a:xfrm>
            <a:off x="444233" y="377769"/>
            <a:ext cx="10704058" cy="660270"/>
          </a:xfrm>
        </p:spPr>
        <p:txBody>
          <a:bodyPr/>
          <a:lstStyle/>
          <a:p>
            <a:r>
              <a:rPr lang="pt-BR"/>
              <a:t>Priorização de OCs: três eixos ou dimensões</a:t>
            </a:r>
          </a:p>
        </p:txBody>
      </p:sp>
      <p:sp>
        <p:nvSpPr>
          <p:cNvPr id="5" name="Rectangle 4">
            <a:extLst>
              <a:ext uri="{FF2B5EF4-FFF2-40B4-BE49-F238E27FC236}">
                <a16:creationId xmlns:a16="http://schemas.microsoft.com/office/drawing/2014/main" id="{D78F8580-B879-4CB5-91AD-15C34A290FB2}"/>
              </a:ext>
            </a:extLst>
          </p:cNvPr>
          <p:cNvSpPr/>
          <p:nvPr/>
        </p:nvSpPr>
        <p:spPr>
          <a:xfrm>
            <a:off x="694553" y="1302322"/>
            <a:ext cx="7240444" cy="369332"/>
          </a:xfrm>
          <a:prstGeom prst="rect">
            <a:avLst/>
          </a:prstGeom>
        </p:spPr>
        <p:txBody>
          <a:bodyPr wrap="none">
            <a:spAutoFit/>
          </a:bodyPr>
          <a:lstStyle/>
          <a:p>
            <a:r>
              <a:rPr lang="pt-BR"/>
              <a:t>Facilidade de implantação (NI), necessidade da rede (Engenharia), Urgência.</a:t>
            </a:r>
          </a:p>
        </p:txBody>
      </p:sp>
      <p:sp>
        <p:nvSpPr>
          <p:cNvPr id="7" name="Rectangle 6">
            <a:extLst>
              <a:ext uri="{FF2B5EF4-FFF2-40B4-BE49-F238E27FC236}">
                <a16:creationId xmlns:a16="http://schemas.microsoft.com/office/drawing/2014/main" id="{5D2D7673-7254-4680-9698-8A13AAABE559}"/>
              </a:ext>
            </a:extLst>
          </p:cNvPr>
          <p:cNvSpPr/>
          <p:nvPr/>
        </p:nvSpPr>
        <p:spPr>
          <a:xfrm>
            <a:off x="418107" y="1872343"/>
            <a:ext cx="2873732" cy="124031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b="1">
                <a:solidFill>
                  <a:schemeClr val="tx1"/>
                </a:solidFill>
              </a:rPr>
              <a:t>Eixo Engenharia</a:t>
            </a:r>
          </a:p>
          <a:p>
            <a:pPr algn="ctr"/>
            <a:r>
              <a:rPr lang="pt-BR" b="1">
                <a:solidFill>
                  <a:schemeClr val="tx1"/>
                </a:solidFill>
              </a:rPr>
              <a:t>(Necessidade)</a:t>
            </a:r>
          </a:p>
          <a:p>
            <a:pPr algn="ctr"/>
            <a:r>
              <a:rPr lang="pt-BR">
                <a:solidFill>
                  <a:schemeClr val="tx1"/>
                </a:solidFill>
              </a:rPr>
              <a:t>27,6%</a:t>
            </a:r>
          </a:p>
          <a:p>
            <a:pPr algn="ctr"/>
            <a:r>
              <a:rPr lang="pt-BR">
                <a:solidFill>
                  <a:schemeClr val="tx1"/>
                </a:solidFill>
              </a:rPr>
              <a:t>9 critérios</a:t>
            </a:r>
          </a:p>
        </p:txBody>
      </p:sp>
      <p:sp>
        <p:nvSpPr>
          <p:cNvPr id="11" name="Rectangle 10">
            <a:extLst>
              <a:ext uri="{FF2B5EF4-FFF2-40B4-BE49-F238E27FC236}">
                <a16:creationId xmlns:a16="http://schemas.microsoft.com/office/drawing/2014/main" id="{B12E4984-ACE2-4111-AB7A-C860CB3EED91}"/>
              </a:ext>
            </a:extLst>
          </p:cNvPr>
          <p:cNvSpPr/>
          <p:nvPr/>
        </p:nvSpPr>
        <p:spPr>
          <a:xfrm>
            <a:off x="8561295" y="1872342"/>
            <a:ext cx="2420470" cy="1240311"/>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b="1">
              <a:solidFill>
                <a:schemeClr val="tx1"/>
              </a:solidFill>
            </a:endParaRPr>
          </a:p>
          <a:p>
            <a:pPr algn="ctr"/>
            <a:r>
              <a:rPr lang="pt-BR" b="1">
                <a:solidFill>
                  <a:schemeClr val="tx1"/>
                </a:solidFill>
              </a:rPr>
              <a:t>Urgência</a:t>
            </a:r>
          </a:p>
          <a:p>
            <a:pPr algn="ctr"/>
            <a:r>
              <a:rPr lang="pt-BR" b="1">
                <a:solidFill>
                  <a:schemeClr val="tx1"/>
                </a:solidFill>
              </a:rPr>
              <a:t>(Tempo)</a:t>
            </a:r>
          </a:p>
          <a:p>
            <a:pPr algn="ctr"/>
            <a:r>
              <a:rPr lang="pt-BR">
                <a:solidFill>
                  <a:schemeClr val="tx1"/>
                </a:solidFill>
              </a:rPr>
              <a:t>47,7%</a:t>
            </a:r>
          </a:p>
          <a:p>
            <a:pPr algn="ctr"/>
            <a:r>
              <a:rPr lang="pt-BR">
                <a:solidFill>
                  <a:schemeClr val="tx1"/>
                </a:solidFill>
              </a:rPr>
              <a:t>1 Critério</a:t>
            </a:r>
          </a:p>
          <a:p>
            <a:pPr algn="ctr"/>
            <a:endParaRPr lang="pt-BR" b="1">
              <a:solidFill>
                <a:schemeClr val="tx1"/>
              </a:solidFill>
            </a:endParaRPr>
          </a:p>
        </p:txBody>
      </p:sp>
      <p:sp>
        <p:nvSpPr>
          <p:cNvPr id="12" name="Rectangle 11">
            <a:extLst>
              <a:ext uri="{FF2B5EF4-FFF2-40B4-BE49-F238E27FC236}">
                <a16:creationId xmlns:a16="http://schemas.microsoft.com/office/drawing/2014/main" id="{F43985B2-8F63-43A2-AA38-CF7740CE4856}"/>
              </a:ext>
            </a:extLst>
          </p:cNvPr>
          <p:cNvSpPr/>
          <p:nvPr/>
        </p:nvSpPr>
        <p:spPr>
          <a:xfrm>
            <a:off x="3923307" y="1872343"/>
            <a:ext cx="3992782" cy="1244788"/>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b="1">
                <a:solidFill>
                  <a:schemeClr val="tx1"/>
                </a:solidFill>
              </a:rPr>
              <a:t>Eixo Implantação</a:t>
            </a:r>
          </a:p>
          <a:p>
            <a:pPr algn="ctr"/>
            <a:r>
              <a:rPr lang="pt-BR" b="1">
                <a:solidFill>
                  <a:schemeClr val="tx1"/>
                </a:solidFill>
              </a:rPr>
              <a:t>(Facilidade)</a:t>
            </a:r>
          </a:p>
          <a:p>
            <a:pPr algn="ctr"/>
            <a:r>
              <a:rPr lang="pt-BR">
                <a:solidFill>
                  <a:schemeClr val="tx1"/>
                </a:solidFill>
              </a:rPr>
              <a:t>24,7%</a:t>
            </a:r>
          </a:p>
          <a:p>
            <a:pPr algn="ctr"/>
            <a:r>
              <a:rPr lang="pt-BR">
                <a:solidFill>
                  <a:schemeClr val="tx1"/>
                </a:solidFill>
              </a:rPr>
              <a:t>4 critérios</a:t>
            </a:r>
          </a:p>
        </p:txBody>
      </p:sp>
      <p:graphicFrame>
        <p:nvGraphicFramePr>
          <p:cNvPr id="8" name="Object 7">
            <a:extLst>
              <a:ext uri="{FF2B5EF4-FFF2-40B4-BE49-F238E27FC236}">
                <a16:creationId xmlns:a16="http://schemas.microsoft.com/office/drawing/2014/main" id="{FEF1EF4D-897A-43A0-8C6F-052C36E761DB}"/>
              </a:ext>
            </a:extLst>
          </p:cNvPr>
          <p:cNvGraphicFramePr>
            <a:graphicFrameLocks noChangeAspect="1"/>
          </p:cNvGraphicFramePr>
          <p:nvPr>
            <p:extLst>
              <p:ext uri="{D42A27DB-BD31-4B8C-83A1-F6EECF244321}">
                <p14:modId xmlns:p14="http://schemas.microsoft.com/office/powerpoint/2010/main" val="2126543039"/>
              </p:ext>
            </p:extLst>
          </p:nvPr>
        </p:nvGraphicFramePr>
        <p:xfrm>
          <a:off x="444232" y="3232438"/>
          <a:ext cx="2717075" cy="3202267"/>
        </p:xfrm>
        <a:graphic>
          <a:graphicData uri="http://schemas.openxmlformats.org/presentationml/2006/ole">
            <mc:AlternateContent xmlns:mc="http://schemas.openxmlformats.org/markup-compatibility/2006">
              <mc:Choice xmlns:v="urn:schemas-microsoft-com:vml" Requires="v">
                <p:oleObj name="Worksheet" r:id="rId2" imgW="1866678" imgH="2200110" progId="Excel.Sheet.12">
                  <p:embed/>
                </p:oleObj>
              </mc:Choice>
              <mc:Fallback>
                <p:oleObj name="Worksheet" r:id="rId2" imgW="1866678" imgH="2200110" progId="Excel.Sheet.12">
                  <p:embed/>
                  <p:pic>
                    <p:nvPicPr>
                      <p:cNvPr id="8" name="Object 7">
                        <a:extLst>
                          <a:ext uri="{FF2B5EF4-FFF2-40B4-BE49-F238E27FC236}">
                            <a16:creationId xmlns:a16="http://schemas.microsoft.com/office/drawing/2014/main" id="{FEF1EF4D-897A-43A0-8C6F-052C36E761DB}"/>
                          </a:ext>
                        </a:extLst>
                      </p:cNvPr>
                      <p:cNvPicPr/>
                      <p:nvPr/>
                    </p:nvPicPr>
                    <p:blipFill>
                      <a:blip r:embed="rId3"/>
                      <a:stretch>
                        <a:fillRect/>
                      </a:stretch>
                    </p:blipFill>
                    <p:spPr>
                      <a:xfrm>
                        <a:off x="444232" y="3232438"/>
                        <a:ext cx="2717075" cy="3202267"/>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D5B95C1C-B6E9-4BD1-9290-29508E6DCD57}"/>
              </a:ext>
            </a:extLst>
          </p:cNvPr>
          <p:cNvGraphicFramePr>
            <a:graphicFrameLocks noChangeAspect="1"/>
          </p:cNvGraphicFramePr>
          <p:nvPr>
            <p:extLst>
              <p:ext uri="{D42A27DB-BD31-4B8C-83A1-F6EECF244321}">
                <p14:modId xmlns:p14="http://schemas.microsoft.com/office/powerpoint/2010/main" val="3841356096"/>
              </p:ext>
            </p:extLst>
          </p:nvPr>
        </p:nvGraphicFramePr>
        <p:xfrm>
          <a:off x="4014946" y="3232438"/>
          <a:ext cx="3809503" cy="2237621"/>
        </p:xfrm>
        <a:graphic>
          <a:graphicData uri="http://schemas.openxmlformats.org/presentationml/2006/ole">
            <mc:AlternateContent xmlns:mc="http://schemas.openxmlformats.org/markup-compatibility/2006">
              <mc:Choice xmlns:v="urn:schemas-microsoft-com:vml" Requires="v">
                <p:oleObj name="Worksheet" r:id="rId4" imgW="1961965" imgH="1152382" progId="Excel.Sheet.12">
                  <p:embed/>
                </p:oleObj>
              </mc:Choice>
              <mc:Fallback>
                <p:oleObj name="Worksheet" r:id="rId4" imgW="1961965" imgH="1152382" progId="Excel.Sheet.12">
                  <p:embed/>
                  <p:pic>
                    <p:nvPicPr>
                      <p:cNvPr id="15" name="Object 14">
                        <a:extLst>
                          <a:ext uri="{FF2B5EF4-FFF2-40B4-BE49-F238E27FC236}">
                            <a16:creationId xmlns:a16="http://schemas.microsoft.com/office/drawing/2014/main" id="{D5B95C1C-B6E9-4BD1-9290-29508E6DCD57}"/>
                          </a:ext>
                        </a:extLst>
                      </p:cNvPr>
                      <p:cNvPicPr/>
                      <p:nvPr/>
                    </p:nvPicPr>
                    <p:blipFill>
                      <a:blip r:embed="rId5"/>
                      <a:stretch>
                        <a:fillRect/>
                      </a:stretch>
                    </p:blipFill>
                    <p:spPr>
                      <a:xfrm>
                        <a:off x="4014946" y="3232438"/>
                        <a:ext cx="3809503" cy="2237621"/>
                      </a:xfrm>
                      <a:prstGeom prst="rect">
                        <a:avLst/>
                      </a:prstGeom>
                    </p:spPr>
                  </p:pic>
                </p:oleObj>
              </mc:Fallback>
            </mc:AlternateContent>
          </a:graphicData>
        </a:graphic>
      </p:graphicFrame>
      <p:sp>
        <p:nvSpPr>
          <p:cNvPr id="16" name="Rectangle 15">
            <a:extLst>
              <a:ext uri="{FF2B5EF4-FFF2-40B4-BE49-F238E27FC236}">
                <a16:creationId xmlns:a16="http://schemas.microsoft.com/office/drawing/2014/main" id="{13389FA0-6958-42D5-B8D9-D41197FFE0E8}"/>
              </a:ext>
            </a:extLst>
          </p:cNvPr>
          <p:cNvSpPr/>
          <p:nvPr/>
        </p:nvSpPr>
        <p:spPr>
          <a:xfrm>
            <a:off x="8121584" y="3560682"/>
            <a:ext cx="3119072"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pt-BR" b="1"/>
              <a:t>Total de 14 critérios, cada um com diversos níveis</a:t>
            </a:r>
          </a:p>
          <a:p>
            <a:endParaRPr lang="pt-BR"/>
          </a:p>
          <a:p>
            <a:endParaRPr lang="pt-BR"/>
          </a:p>
          <a:p>
            <a:r>
              <a:rPr lang="pt-BR" b="1"/>
              <a:t>Pesos preliminares, a serem ajustados conforme uso </a:t>
            </a:r>
          </a:p>
        </p:txBody>
      </p:sp>
    </p:spTree>
    <p:extLst>
      <p:ext uri="{BB962C8B-B14F-4D97-AF65-F5344CB8AC3E}">
        <p14:creationId xmlns:p14="http://schemas.microsoft.com/office/powerpoint/2010/main" val="2757563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929BB7CA-92B3-4BB5-8F2C-DCF4BF84B686}"/>
              </a:ext>
            </a:extLst>
          </p:cNvPr>
          <p:cNvSpPr>
            <a:spLocks noGrp="1"/>
          </p:cNvSpPr>
          <p:nvPr>
            <p:ph type="body" orient="vert" sz="quarter" idx="12"/>
          </p:nvPr>
        </p:nvSpPr>
        <p:spPr/>
        <p:txBody>
          <a:bodyPr/>
          <a:lstStyle/>
          <a:p>
            <a:endParaRPr lang="pt-BR"/>
          </a:p>
        </p:txBody>
      </p:sp>
      <p:sp>
        <p:nvSpPr>
          <p:cNvPr id="3" name="Slide Number Placeholder 2">
            <a:extLst>
              <a:ext uri="{FF2B5EF4-FFF2-40B4-BE49-F238E27FC236}">
                <a16:creationId xmlns:a16="http://schemas.microsoft.com/office/drawing/2014/main" id="{7FD00968-E2D5-41A2-93A1-6DAD5E495D55}"/>
              </a:ext>
            </a:extLst>
          </p:cNvPr>
          <p:cNvSpPr>
            <a:spLocks noGrp="1"/>
          </p:cNvSpPr>
          <p:nvPr>
            <p:ph type="sldNum" sz="quarter" idx="4"/>
          </p:nvPr>
        </p:nvSpPr>
        <p:spPr/>
        <p:txBody>
          <a:bodyPr/>
          <a:lstStyle/>
          <a:p>
            <a:fld id="{2F807B70-6395-8945-99F1-E53109619FCB}" type="slidenum">
              <a:rPr lang="pt-BR" smtClean="0"/>
              <a:pPr/>
              <a:t>11</a:t>
            </a:fld>
            <a:endParaRPr lang="pt-BR"/>
          </a:p>
        </p:txBody>
      </p:sp>
      <p:sp>
        <p:nvSpPr>
          <p:cNvPr id="4" name="Text Placeholder 3">
            <a:extLst>
              <a:ext uri="{FF2B5EF4-FFF2-40B4-BE49-F238E27FC236}">
                <a16:creationId xmlns:a16="http://schemas.microsoft.com/office/drawing/2014/main" id="{CEDDC143-AF37-4D96-8A90-7744759C3A2F}"/>
              </a:ext>
            </a:extLst>
          </p:cNvPr>
          <p:cNvSpPr>
            <a:spLocks noGrp="1"/>
          </p:cNvSpPr>
          <p:nvPr>
            <p:ph type="body" sz="quarter" idx="14"/>
          </p:nvPr>
        </p:nvSpPr>
        <p:spPr>
          <a:xfrm>
            <a:off x="444233" y="377769"/>
            <a:ext cx="10868199" cy="660270"/>
          </a:xfrm>
        </p:spPr>
        <p:txBody>
          <a:bodyPr/>
          <a:lstStyle/>
          <a:p>
            <a:r>
              <a:rPr lang="pt-BR"/>
              <a:t>Exemplos de dimensões </a:t>
            </a:r>
          </a:p>
        </p:txBody>
      </p:sp>
      <p:graphicFrame>
        <p:nvGraphicFramePr>
          <p:cNvPr id="7" name="Objeto 6">
            <a:extLst>
              <a:ext uri="{FF2B5EF4-FFF2-40B4-BE49-F238E27FC236}">
                <a16:creationId xmlns:a16="http://schemas.microsoft.com/office/drawing/2014/main" id="{12617D94-2BD0-43A3-8999-C212DC583DCD}"/>
              </a:ext>
            </a:extLst>
          </p:cNvPr>
          <p:cNvGraphicFramePr>
            <a:graphicFrameLocks noChangeAspect="1"/>
          </p:cNvGraphicFramePr>
          <p:nvPr>
            <p:extLst>
              <p:ext uri="{D42A27DB-BD31-4B8C-83A1-F6EECF244321}">
                <p14:modId xmlns:p14="http://schemas.microsoft.com/office/powerpoint/2010/main" val="3006737688"/>
              </p:ext>
            </p:extLst>
          </p:nvPr>
        </p:nvGraphicFramePr>
        <p:xfrm>
          <a:off x="1052513" y="1362075"/>
          <a:ext cx="9288462" cy="4949825"/>
        </p:xfrm>
        <a:graphic>
          <a:graphicData uri="http://schemas.openxmlformats.org/presentationml/2006/ole">
            <mc:AlternateContent xmlns:mc="http://schemas.openxmlformats.org/markup-compatibility/2006">
              <mc:Choice xmlns:v="urn:schemas-microsoft-com:vml" Requires="v">
                <p:oleObj name="Worksheet" r:id="rId2" imgW="5200539" imgH="2771544" progId="Excel.Sheet.12">
                  <p:embed/>
                </p:oleObj>
              </mc:Choice>
              <mc:Fallback>
                <p:oleObj name="Worksheet" r:id="rId2" imgW="5200539" imgH="2771544" progId="Excel.Sheet.12">
                  <p:embed/>
                  <p:pic>
                    <p:nvPicPr>
                      <p:cNvPr id="7" name="Objeto 6">
                        <a:extLst>
                          <a:ext uri="{FF2B5EF4-FFF2-40B4-BE49-F238E27FC236}">
                            <a16:creationId xmlns:a16="http://schemas.microsoft.com/office/drawing/2014/main" id="{12617D94-2BD0-43A3-8999-C212DC583DCD}"/>
                          </a:ext>
                        </a:extLst>
                      </p:cNvPr>
                      <p:cNvPicPr/>
                      <p:nvPr/>
                    </p:nvPicPr>
                    <p:blipFill>
                      <a:blip r:embed="rId3"/>
                      <a:stretch>
                        <a:fillRect/>
                      </a:stretch>
                    </p:blipFill>
                    <p:spPr>
                      <a:xfrm>
                        <a:off x="1052513" y="1362075"/>
                        <a:ext cx="9288462" cy="4949825"/>
                      </a:xfrm>
                      <a:prstGeom prst="rect">
                        <a:avLst/>
                      </a:prstGeom>
                    </p:spPr>
                  </p:pic>
                </p:oleObj>
              </mc:Fallback>
            </mc:AlternateContent>
          </a:graphicData>
        </a:graphic>
      </p:graphicFrame>
    </p:spTree>
    <p:extLst>
      <p:ext uri="{BB962C8B-B14F-4D97-AF65-F5344CB8AC3E}">
        <p14:creationId xmlns:p14="http://schemas.microsoft.com/office/powerpoint/2010/main" val="2741297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929BB7CA-92B3-4BB5-8F2C-DCF4BF84B686}"/>
              </a:ext>
            </a:extLst>
          </p:cNvPr>
          <p:cNvSpPr>
            <a:spLocks noGrp="1"/>
          </p:cNvSpPr>
          <p:nvPr>
            <p:ph type="body" orient="vert" sz="quarter" idx="12"/>
          </p:nvPr>
        </p:nvSpPr>
        <p:spPr/>
        <p:txBody>
          <a:bodyPr/>
          <a:lstStyle/>
          <a:p>
            <a:endParaRPr lang="pt-BR"/>
          </a:p>
        </p:txBody>
      </p:sp>
      <p:sp>
        <p:nvSpPr>
          <p:cNvPr id="3" name="Slide Number Placeholder 2">
            <a:extLst>
              <a:ext uri="{FF2B5EF4-FFF2-40B4-BE49-F238E27FC236}">
                <a16:creationId xmlns:a16="http://schemas.microsoft.com/office/drawing/2014/main" id="{7FD00968-E2D5-41A2-93A1-6DAD5E495D55}"/>
              </a:ext>
            </a:extLst>
          </p:cNvPr>
          <p:cNvSpPr>
            <a:spLocks noGrp="1"/>
          </p:cNvSpPr>
          <p:nvPr>
            <p:ph type="sldNum" sz="quarter" idx="4"/>
          </p:nvPr>
        </p:nvSpPr>
        <p:spPr/>
        <p:txBody>
          <a:bodyPr/>
          <a:lstStyle/>
          <a:p>
            <a:fld id="{2F807B70-6395-8945-99F1-E53109619FCB}" type="slidenum">
              <a:rPr lang="pt-BR" smtClean="0"/>
              <a:pPr/>
              <a:t>12</a:t>
            </a:fld>
            <a:endParaRPr lang="pt-BR"/>
          </a:p>
        </p:txBody>
      </p:sp>
      <p:sp>
        <p:nvSpPr>
          <p:cNvPr id="4" name="Text Placeholder 3">
            <a:extLst>
              <a:ext uri="{FF2B5EF4-FFF2-40B4-BE49-F238E27FC236}">
                <a16:creationId xmlns:a16="http://schemas.microsoft.com/office/drawing/2014/main" id="{CEDDC143-AF37-4D96-8A90-7744759C3A2F}"/>
              </a:ext>
            </a:extLst>
          </p:cNvPr>
          <p:cNvSpPr>
            <a:spLocks noGrp="1"/>
          </p:cNvSpPr>
          <p:nvPr>
            <p:ph type="body" sz="quarter" idx="14"/>
          </p:nvPr>
        </p:nvSpPr>
        <p:spPr>
          <a:xfrm>
            <a:off x="444233" y="377769"/>
            <a:ext cx="10704058" cy="660270"/>
          </a:xfrm>
        </p:spPr>
        <p:txBody>
          <a:bodyPr/>
          <a:lstStyle/>
          <a:p>
            <a:r>
              <a:rPr lang="pt-BR"/>
              <a:t>Priorização de OCs: três eixos ou dimensões</a:t>
            </a:r>
          </a:p>
        </p:txBody>
      </p:sp>
      <p:sp>
        <p:nvSpPr>
          <p:cNvPr id="5" name="Rectangle 4">
            <a:extLst>
              <a:ext uri="{FF2B5EF4-FFF2-40B4-BE49-F238E27FC236}">
                <a16:creationId xmlns:a16="http://schemas.microsoft.com/office/drawing/2014/main" id="{D78F8580-B879-4CB5-91AD-15C34A290FB2}"/>
              </a:ext>
            </a:extLst>
          </p:cNvPr>
          <p:cNvSpPr/>
          <p:nvPr/>
        </p:nvSpPr>
        <p:spPr>
          <a:xfrm>
            <a:off x="897753" y="1136852"/>
            <a:ext cx="7800469" cy="369332"/>
          </a:xfrm>
          <a:prstGeom prst="rect">
            <a:avLst/>
          </a:prstGeom>
        </p:spPr>
        <p:txBody>
          <a:bodyPr wrap="none">
            <a:spAutoFit/>
          </a:bodyPr>
          <a:lstStyle/>
          <a:p>
            <a:r>
              <a:rPr lang="pt-BR"/>
              <a:t>Critério </a:t>
            </a:r>
            <a:r>
              <a:rPr lang="pt-BR" b="1"/>
              <a:t>Capacidade</a:t>
            </a:r>
            <a:r>
              <a:rPr lang="pt-BR"/>
              <a:t>, da </a:t>
            </a:r>
            <a:r>
              <a:rPr lang="pt-BR" b="1"/>
              <a:t>engenharia</a:t>
            </a:r>
            <a:r>
              <a:rPr lang="pt-BR"/>
              <a:t>, tem 12 níveis de prioridade, por exemplo:</a:t>
            </a:r>
          </a:p>
        </p:txBody>
      </p:sp>
      <p:graphicFrame>
        <p:nvGraphicFramePr>
          <p:cNvPr id="9" name="Object 8">
            <a:extLst>
              <a:ext uri="{FF2B5EF4-FFF2-40B4-BE49-F238E27FC236}">
                <a16:creationId xmlns:a16="http://schemas.microsoft.com/office/drawing/2014/main" id="{701442ED-086D-460C-B6A3-E592F3CF1E1E}"/>
              </a:ext>
            </a:extLst>
          </p:cNvPr>
          <p:cNvGraphicFramePr>
            <a:graphicFrameLocks noChangeAspect="1"/>
          </p:cNvGraphicFramePr>
          <p:nvPr>
            <p:extLst>
              <p:ext uri="{D42A27DB-BD31-4B8C-83A1-F6EECF244321}">
                <p14:modId xmlns:p14="http://schemas.microsoft.com/office/powerpoint/2010/main" val="4086310328"/>
              </p:ext>
            </p:extLst>
          </p:nvPr>
        </p:nvGraphicFramePr>
        <p:xfrm>
          <a:off x="976744" y="2415331"/>
          <a:ext cx="10171547" cy="2424401"/>
        </p:xfrm>
        <a:graphic>
          <a:graphicData uri="http://schemas.openxmlformats.org/presentationml/2006/ole">
            <mc:AlternateContent xmlns:mc="http://schemas.openxmlformats.org/markup-compatibility/2006">
              <mc:Choice xmlns:v="urn:schemas-microsoft-com:vml" Requires="v">
                <p:oleObj name="Worksheet" r:id="rId2" imgW="10715348" imgH="2552722" progId="Excel.Sheet.12">
                  <p:embed/>
                </p:oleObj>
              </mc:Choice>
              <mc:Fallback>
                <p:oleObj name="Worksheet" r:id="rId2" imgW="10715348" imgH="2552722" progId="Excel.Sheet.12">
                  <p:embed/>
                  <p:pic>
                    <p:nvPicPr>
                      <p:cNvPr id="9" name="Object 8">
                        <a:extLst>
                          <a:ext uri="{FF2B5EF4-FFF2-40B4-BE49-F238E27FC236}">
                            <a16:creationId xmlns:a16="http://schemas.microsoft.com/office/drawing/2014/main" id="{701442ED-086D-460C-B6A3-E592F3CF1E1E}"/>
                          </a:ext>
                        </a:extLst>
                      </p:cNvPr>
                      <p:cNvPicPr/>
                      <p:nvPr/>
                    </p:nvPicPr>
                    <p:blipFill>
                      <a:blip r:embed="rId3"/>
                      <a:stretch>
                        <a:fillRect/>
                      </a:stretch>
                    </p:blipFill>
                    <p:spPr>
                      <a:xfrm>
                        <a:off x="976744" y="2415331"/>
                        <a:ext cx="10171547" cy="2424401"/>
                      </a:xfrm>
                      <a:prstGeom prst="rect">
                        <a:avLst/>
                      </a:prstGeom>
                    </p:spPr>
                  </p:pic>
                </p:oleObj>
              </mc:Fallback>
            </mc:AlternateContent>
          </a:graphicData>
        </a:graphic>
      </p:graphicFrame>
    </p:spTree>
    <p:extLst>
      <p:ext uri="{BB962C8B-B14F-4D97-AF65-F5344CB8AC3E}">
        <p14:creationId xmlns:p14="http://schemas.microsoft.com/office/powerpoint/2010/main" val="145354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929BB7CA-92B3-4BB5-8F2C-DCF4BF84B686}"/>
              </a:ext>
            </a:extLst>
          </p:cNvPr>
          <p:cNvSpPr>
            <a:spLocks noGrp="1"/>
          </p:cNvSpPr>
          <p:nvPr>
            <p:ph type="body" orient="vert" sz="quarter" idx="12"/>
          </p:nvPr>
        </p:nvSpPr>
        <p:spPr/>
        <p:txBody>
          <a:bodyPr/>
          <a:lstStyle/>
          <a:p>
            <a:endParaRPr lang="pt-BR"/>
          </a:p>
        </p:txBody>
      </p:sp>
      <p:sp>
        <p:nvSpPr>
          <p:cNvPr id="3" name="Slide Number Placeholder 2">
            <a:extLst>
              <a:ext uri="{FF2B5EF4-FFF2-40B4-BE49-F238E27FC236}">
                <a16:creationId xmlns:a16="http://schemas.microsoft.com/office/drawing/2014/main" id="{7FD00968-E2D5-41A2-93A1-6DAD5E495D55}"/>
              </a:ext>
            </a:extLst>
          </p:cNvPr>
          <p:cNvSpPr>
            <a:spLocks noGrp="1"/>
          </p:cNvSpPr>
          <p:nvPr>
            <p:ph type="sldNum" sz="quarter" idx="4"/>
          </p:nvPr>
        </p:nvSpPr>
        <p:spPr/>
        <p:txBody>
          <a:bodyPr/>
          <a:lstStyle/>
          <a:p>
            <a:fld id="{2F807B70-6395-8945-99F1-E53109619FCB}" type="slidenum">
              <a:rPr lang="pt-BR" smtClean="0"/>
              <a:pPr/>
              <a:t>13</a:t>
            </a:fld>
            <a:endParaRPr lang="pt-BR"/>
          </a:p>
        </p:txBody>
      </p:sp>
      <p:sp>
        <p:nvSpPr>
          <p:cNvPr id="4" name="Text Placeholder 3">
            <a:extLst>
              <a:ext uri="{FF2B5EF4-FFF2-40B4-BE49-F238E27FC236}">
                <a16:creationId xmlns:a16="http://schemas.microsoft.com/office/drawing/2014/main" id="{CEDDC143-AF37-4D96-8A90-7744759C3A2F}"/>
              </a:ext>
            </a:extLst>
          </p:cNvPr>
          <p:cNvSpPr>
            <a:spLocks noGrp="1"/>
          </p:cNvSpPr>
          <p:nvPr>
            <p:ph type="body" sz="quarter" idx="14"/>
          </p:nvPr>
        </p:nvSpPr>
        <p:spPr>
          <a:xfrm>
            <a:off x="444233" y="377769"/>
            <a:ext cx="10704058" cy="660270"/>
          </a:xfrm>
        </p:spPr>
        <p:txBody>
          <a:bodyPr/>
          <a:lstStyle/>
          <a:p>
            <a:r>
              <a:rPr lang="pt-BR"/>
              <a:t>Priorização de OCs: três eixos ou dimensões</a:t>
            </a:r>
          </a:p>
        </p:txBody>
      </p:sp>
      <p:sp>
        <p:nvSpPr>
          <p:cNvPr id="5" name="Rectangle 4">
            <a:extLst>
              <a:ext uri="{FF2B5EF4-FFF2-40B4-BE49-F238E27FC236}">
                <a16:creationId xmlns:a16="http://schemas.microsoft.com/office/drawing/2014/main" id="{D78F8580-B879-4CB5-91AD-15C34A290FB2}"/>
              </a:ext>
            </a:extLst>
          </p:cNvPr>
          <p:cNvSpPr/>
          <p:nvPr/>
        </p:nvSpPr>
        <p:spPr>
          <a:xfrm>
            <a:off x="897753" y="1136852"/>
            <a:ext cx="4760406" cy="369332"/>
          </a:xfrm>
          <a:prstGeom prst="rect">
            <a:avLst/>
          </a:prstGeom>
        </p:spPr>
        <p:txBody>
          <a:bodyPr wrap="none">
            <a:spAutoFit/>
          </a:bodyPr>
          <a:lstStyle/>
          <a:p>
            <a:r>
              <a:rPr lang="pt-BR"/>
              <a:t>Critério </a:t>
            </a:r>
            <a:r>
              <a:rPr lang="pt-BR" b="1"/>
              <a:t>RFW</a:t>
            </a:r>
            <a:r>
              <a:rPr lang="pt-BR"/>
              <a:t>, de </a:t>
            </a:r>
            <a:r>
              <a:rPr lang="pt-BR" b="1"/>
              <a:t>NI</a:t>
            </a:r>
            <a:r>
              <a:rPr lang="pt-BR"/>
              <a:t>, tem 11 níveis, por exemplo:</a:t>
            </a:r>
          </a:p>
        </p:txBody>
      </p:sp>
      <p:graphicFrame>
        <p:nvGraphicFramePr>
          <p:cNvPr id="7" name="Object 6">
            <a:extLst>
              <a:ext uri="{FF2B5EF4-FFF2-40B4-BE49-F238E27FC236}">
                <a16:creationId xmlns:a16="http://schemas.microsoft.com/office/drawing/2014/main" id="{0C63E845-DE10-4BB1-8E72-D2B8FD999D8B}"/>
              </a:ext>
            </a:extLst>
          </p:cNvPr>
          <p:cNvGraphicFramePr>
            <a:graphicFrameLocks noChangeAspect="1"/>
          </p:cNvGraphicFramePr>
          <p:nvPr>
            <p:extLst>
              <p:ext uri="{D42A27DB-BD31-4B8C-83A1-F6EECF244321}">
                <p14:modId xmlns:p14="http://schemas.microsoft.com/office/powerpoint/2010/main" val="3139881936"/>
              </p:ext>
            </p:extLst>
          </p:nvPr>
        </p:nvGraphicFramePr>
        <p:xfrm>
          <a:off x="4294909" y="2057688"/>
          <a:ext cx="3014952" cy="3917825"/>
        </p:xfrm>
        <a:graphic>
          <a:graphicData uri="http://schemas.openxmlformats.org/presentationml/2006/ole">
            <mc:AlternateContent xmlns:mc="http://schemas.openxmlformats.org/markup-compatibility/2006">
              <mc:Choice xmlns:v="urn:schemas-microsoft-com:vml" Requires="v">
                <p:oleObj name="Worksheet" r:id="rId2" imgW="1781452" imgH="2314872" progId="Excel.Sheet.12">
                  <p:embed/>
                </p:oleObj>
              </mc:Choice>
              <mc:Fallback>
                <p:oleObj name="Worksheet" r:id="rId2" imgW="1781452" imgH="2314872" progId="Excel.Sheet.12">
                  <p:embed/>
                  <p:pic>
                    <p:nvPicPr>
                      <p:cNvPr id="7" name="Object 6">
                        <a:extLst>
                          <a:ext uri="{FF2B5EF4-FFF2-40B4-BE49-F238E27FC236}">
                            <a16:creationId xmlns:a16="http://schemas.microsoft.com/office/drawing/2014/main" id="{0C63E845-DE10-4BB1-8E72-D2B8FD999D8B}"/>
                          </a:ext>
                        </a:extLst>
                      </p:cNvPr>
                      <p:cNvPicPr/>
                      <p:nvPr/>
                    </p:nvPicPr>
                    <p:blipFill>
                      <a:blip r:embed="rId3"/>
                      <a:stretch>
                        <a:fillRect/>
                      </a:stretch>
                    </p:blipFill>
                    <p:spPr>
                      <a:xfrm>
                        <a:off x="4294909" y="2057688"/>
                        <a:ext cx="3014952" cy="3917825"/>
                      </a:xfrm>
                      <a:prstGeom prst="rect">
                        <a:avLst/>
                      </a:prstGeom>
                    </p:spPr>
                  </p:pic>
                </p:oleObj>
              </mc:Fallback>
            </mc:AlternateContent>
          </a:graphicData>
        </a:graphic>
      </p:graphicFrame>
      <p:sp>
        <p:nvSpPr>
          <p:cNvPr id="8" name="Arrow: Down 7">
            <a:extLst>
              <a:ext uri="{FF2B5EF4-FFF2-40B4-BE49-F238E27FC236}">
                <a16:creationId xmlns:a16="http://schemas.microsoft.com/office/drawing/2014/main" id="{BC17F731-6A29-461E-992A-63D2ABB2C36D}"/>
              </a:ext>
            </a:extLst>
          </p:cNvPr>
          <p:cNvSpPr/>
          <p:nvPr/>
        </p:nvSpPr>
        <p:spPr>
          <a:xfrm rot="10800000">
            <a:off x="7869382" y="2152073"/>
            <a:ext cx="960582" cy="382344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50164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D9BD362E-17AC-4056-8AC8-510811E4BC55}"/>
              </a:ext>
            </a:extLst>
          </p:cNvPr>
          <p:cNvSpPr>
            <a:spLocks noGrp="1"/>
          </p:cNvSpPr>
          <p:nvPr>
            <p:ph type="body" orient="vert" sz="quarter" idx="12"/>
          </p:nvPr>
        </p:nvSpPr>
        <p:spPr/>
        <p:txBody>
          <a:bodyPr/>
          <a:lstStyle/>
          <a:p>
            <a:r>
              <a:rPr lang="pt-BR"/>
              <a:t>16/09/2021</a:t>
            </a:r>
          </a:p>
        </p:txBody>
      </p:sp>
      <p:sp>
        <p:nvSpPr>
          <p:cNvPr id="3" name="Slide Number Placeholder 2">
            <a:extLst>
              <a:ext uri="{FF2B5EF4-FFF2-40B4-BE49-F238E27FC236}">
                <a16:creationId xmlns:a16="http://schemas.microsoft.com/office/drawing/2014/main" id="{6C33FA42-094C-446E-9360-E8C22C7E5098}"/>
              </a:ext>
            </a:extLst>
          </p:cNvPr>
          <p:cNvSpPr>
            <a:spLocks noGrp="1"/>
          </p:cNvSpPr>
          <p:nvPr>
            <p:ph type="sldNum" sz="quarter" idx="4"/>
          </p:nvPr>
        </p:nvSpPr>
        <p:spPr/>
        <p:txBody>
          <a:bodyPr/>
          <a:lstStyle/>
          <a:p>
            <a:fld id="{2F807B70-6395-8945-99F1-E53109619FCB}" type="slidenum">
              <a:rPr lang="pt-BR" smtClean="0"/>
              <a:pPr/>
              <a:t>14</a:t>
            </a:fld>
            <a:endParaRPr lang="pt-BR"/>
          </a:p>
        </p:txBody>
      </p:sp>
      <p:sp>
        <p:nvSpPr>
          <p:cNvPr id="4" name="Text Placeholder 3">
            <a:extLst>
              <a:ext uri="{FF2B5EF4-FFF2-40B4-BE49-F238E27FC236}">
                <a16:creationId xmlns:a16="http://schemas.microsoft.com/office/drawing/2014/main" id="{7D2A0724-410F-4504-9758-4F265BEC0F54}"/>
              </a:ext>
            </a:extLst>
          </p:cNvPr>
          <p:cNvSpPr>
            <a:spLocks noGrp="1"/>
          </p:cNvSpPr>
          <p:nvPr>
            <p:ph type="body" sz="quarter" idx="14"/>
          </p:nvPr>
        </p:nvSpPr>
        <p:spPr>
          <a:xfrm>
            <a:off x="459803" y="887704"/>
            <a:ext cx="10633070" cy="4772252"/>
          </a:xfrm>
        </p:spPr>
        <p:txBody>
          <a:bodyPr/>
          <a:lstStyle/>
          <a:p>
            <a:pPr algn="ctr"/>
            <a:r>
              <a:rPr lang="pt-BR"/>
              <a:t>Então pronto, roda o ranking e acabou!</a:t>
            </a:r>
          </a:p>
          <a:p>
            <a:pPr algn="ctr"/>
            <a:endParaRPr lang="pt-BR"/>
          </a:p>
          <a:p>
            <a:pPr algn="ctr"/>
            <a:r>
              <a:rPr lang="pt-BR"/>
              <a:t>Problema resolvido!</a:t>
            </a:r>
          </a:p>
          <a:p>
            <a:pPr algn="ctr"/>
            <a:endParaRPr lang="pt-BR"/>
          </a:p>
          <a:p>
            <a:pPr algn="ctr"/>
            <a:r>
              <a:rPr lang="pt-BR"/>
              <a:t>Não, </a:t>
            </a:r>
          </a:p>
          <a:p>
            <a:pPr algn="ctr"/>
            <a:endParaRPr lang="pt-BR"/>
          </a:p>
          <a:p>
            <a:pPr algn="ctr"/>
            <a:r>
              <a:rPr lang="pt-BR"/>
              <a:t>ainda não....</a:t>
            </a:r>
          </a:p>
        </p:txBody>
      </p:sp>
    </p:spTree>
    <p:extLst>
      <p:ext uri="{BB962C8B-B14F-4D97-AF65-F5344CB8AC3E}">
        <p14:creationId xmlns:p14="http://schemas.microsoft.com/office/powerpoint/2010/main" val="3673639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929BB7CA-92B3-4BB5-8F2C-DCF4BF84B686}"/>
              </a:ext>
            </a:extLst>
          </p:cNvPr>
          <p:cNvSpPr>
            <a:spLocks noGrp="1"/>
          </p:cNvSpPr>
          <p:nvPr>
            <p:ph type="body" orient="vert" sz="quarter" idx="12"/>
          </p:nvPr>
        </p:nvSpPr>
        <p:spPr/>
        <p:txBody>
          <a:bodyPr/>
          <a:lstStyle/>
          <a:p>
            <a:endParaRPr lang="pt-BR"/>
          </a:p>
        </p:txBody>
      </p:sp>
      <p:sp>
        <p:nvSpPr>
          <p:cNvPr id="3" name="Slide Number Placeholder 2">
            <a:extLst>
              <a:ext uri="{FF2B5EF4-FFF2-40B4-BE49-F238E27FC236}">
                <a16:creationId xmlns:a16="http://schemas.microsoft.com/office/drawing/2014/main" id="{7FD00968-E2D5-41A2-93A1-6DAD5E495D55}"/>
              </a:ext>
            </a:extLst>
          </p:cNvPr>
          <p:cNvSpPr>
            <a:spLocks noGrp="1"/>
          </p:cNvSpPr>
          <p:nvPr>
            <p:ph type="sldNum" sz="quarter" idx="4"/>
          </p:nvPr>
        </p:nvSpPr>
        <p:spPr/>
        <p:txBody>
          <a:bodyPr/>
          <a:lstStyle/>
          <a:p>
            <a:fld id="{2F807B70-6395-8945-99F1-E53109619FCB}" type="slidenum">
              <a:rPr lang="pt-BR" smtClean="0"/>
              <a:pPr/>
              <a:t>15</a:t>
            </a:fld>
            <a:endParaRPr lang="pt-BR"/>
          </a:p>
        </p:txBody>
      </p:sp>
      <p:sp>
        <p:nvSpPr>
          <p:cNvPr id="4" name="Text Placeholder 3">
            <a:extLst>
              <a:ext uri="{FF2B5EF4-FFF2-40B4-BE49-F238E27FC236}">
                <a16:creationId xmlns:a16="http://schemas.microsoft.com/office/drawing/2014/main" id="{CEDDC143-AF37-4D96-8A90-7744759C3A2F}"/>
              </a:ext>
            </a:extLst>
          </p:cNvPr>
          <p:cNvSpPr>
            <a:spLocks noGrp="1"/>
          </p:cNvSpPr>
          <p:nvPr>
            <p:ph type="body" sz="quarter" idx="14"/>
          </p:nvPr>
        </p:nvSpPr>
        <p:spPr>
          <a:xfrm>
            <a:off x="444233" y="377769"/>
            <a:ext cx="10868199" cy="660270"/>
          </a:xfrm>
        </p:spPr>
        <p:txBody>
          <a:bodyPr/>
          <a:lstStyle/>
          <a:p>
            <a:r>
              <a:rPr lang="pt-BR" dirty="0"/>
              <a:t>O que pode ocorrer se utilizarmos o ranking dessa forma? &gt;&gt; Problema de logística &lt;&lt;</a:t>
            </a:r>
          </a:p>
        </p:txBody>
      </p:sp>
      <p:sp>
        <p:nvSpPr>
          <p:cNvPr id="5" name="Rectangle 4">
            <a:extLst>
              <a:ext uri="{FF2B5EF4-FFF2-40B4-BE49-F238E27FC236}">
                <a16:creationId xmlns:a16="http://schemas.microsoft.com/office/drawing/2014/main" id="{D78F8580-B879-4CB5-91AD-15C34A290FB2}"/>
              </a:ext>
            </a:extLst>
          </p:cNvPr>
          <p:cNvSpPr/>
          <p:nvPr/>
        </p:nvSpPr>
        <p:spPr>
          <a:xfrm>
            <a:off x="725003" y="1895711"/>
            <a:ext cx="2436287" cy="3416320"/>
          </a:xfrm>
          <a:prstGeom prst="rect">
            <a:avLst/>
          </a:prstGeom>
        </p:spPr>
        <p:txBody>
          <a:bodyPr wrap="square">
            <a:spAutoFit/>
          </a:bodyPr>
          <a:lstStyle/>
          <a:p>
            <a:r>
              <a:rPr lang="pt-BR" sz="2400"/>
              <a:t>Suponha que NI tem capacidade de executar 100 OCs e que o topo da lista é o FEFE00 e o FEFE01 está na posição 101 do Ranking...</a:t>
            </a:r>
          </a:p>
        </p:txBody>
      </p:sp>
      <p:graphicFrame>
        <p:nvGraphicFramePr>
          <p:cNvPr id="6" name="Object 5">
            <a:extLst>
              <a:ext uri="{FF2B5EF4-FFF2-40B4-BE49-F238E27FC236}">
                <a16:creationId xmlns:a16="http://schemas.microsoft.com/office/drawing/2014/main" id="{1CB71179-F034-4FFE-9EC4-4A4CF9CD5B49}"/>
              </a:ext>
            </a:extLst>
          </p:cNvPr>
          <p:cNvGraphicFramePr>
            <a:graphicFrameLocks noChangeAspect="1"/>
          </p:cNvGraphicFramePr>
          <p:nvPr>
            <p:extLst>
              <p:ext uri="{D42A27DB-BD31-4B8C-83A1-F6EECF244321}">
                <p14:modId xmlns:p14="http://schemas.microsoft.com/office/powerpoint/2010/main" val="1113912176"/>
              </p:ext>
            </p:extLst>
          </p:nvPr>
        </p:nvGraphicFramePr>
        <p:xfrm>
          <a:off x="3807996" y="1895711"/>
          <a:ext cx="2418987" cy="3229747"/>
        </p:xfrm>
        <a:graphic>
          <a:graphicData uri="http://schemas.openxmlformats.org/presentationml/2006/ole">
            <mc:AlternateContent xmlns:mc="http://schemas.openxmlformats.org/markup-compatibility/2006">
              <mc:Choice xmlns:v="urn:schemas-microsoft-com:vml" Requires="v">
                <p:oleObj name="Worksheet" r:id="rId2" imgW="1733513" imgH="2314872" progId="Excel.Sheet.12">
                  <p:embed/>
                </p:oleObj>
              </mc:Choice>
              <mc:Fallback>
                <p:oleObj name="Worksheet" r:id="rId2" imgW="1733513" imgH="2314872" progId="Excel.Sheet.12">
                  <p:embed/>
                  <p:pic>
                    <p:nvPicPr>
                      <p:cNvPr id="6" name="Object 5">
                        <a:extLst>
                          <a:ext uri="{FF2B5EF4-FFF2-40B4-BE49-F238E27FC236}">
                            <a16:creationId xmlns:a16="http://schemas.microsoft.com/office/drawing/2014/main" id="{1CB71179-F034-4FFE-9EC4-4A4CF9CD5B49}"/>
                          </a:ext>
                        </a:extLst>
                      </p:cNvPr>
                      <p:cNvPicPr/>
                      <p:nvPr/>
                    </p:nvPicPr>
                    <p:blipFill>
                      <a:blip r:embed="rId3"/>
                      <a:stretch>
                        <a:fillRect/>
                      </a:stretch>
                    </p:blipFill>
                    <p:spPr>
                      <a:xfrm>
                        <a:off x="3807996" y="1895711"/>
                        <a:ext cx="2418987" cy="3229747"/>
                      </a:xfrm>
                      <a:prstGeom prst="rect">
                        <a:avLst/>
                      </a:prstGeom>
                    </p:spPr>
                  </p:pic>
                </p:oleObj>
              </mc:Fallback>
            </mc:AlternateContent>
          </a:graphicData>
        </a:graphic>
      </p:graphicFrame>
      <p:cxnSp>
        <p:nvCxnSpPr>
          <p:cNvPr id="8" name="Straight Connector 7">
            <a:extLst>
              <a:ext uri="{FF2B5EF4-FFF2-40B4-BE49-F238E27FC236}">
                <a16:creationId xmlns:a16="http://schemas.microsoft.com/office/drawing/2014/main" id="{BA24153C-EAFA-4F88-B7F1-17E092BDA8D2}"/>
              </a:ext>
            </a:extLst>
          </p:cNvPr>
          <p:cNvCxnSpPr>
            <a:cxnSpLocks/>
          </p:cNvCxnSpPr>
          <p:nvPr/>
        </p:nvCxnSpPr>
        <p:spPr>
          <a:xfrm>
            <a:off x="3807996" y="3738455"/>
            <a:ext cx="256509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0E764C-6008-4A86-92BB-747D7B60E21D}"/>
              </a:ext>
            </a:extLst>
          </p:cNvPr>
          <p:cNvSpPr/>
          <p:nvPr/>
        </p:nvSpPr>
        <p:spPr>
          <a:xfrm>
            <a:off x="6823999" y="2582745"/>
            <a:ext cx="756938" cy="369332"/>
          </a:xfrm>
          <a:prstGeom prst="rect">
            <a:avLst/>
          </a:prstGeom>
        </p:spPr>
        <p:txBody>
          <a:bodyPr wrap="none">
            <a:spAutoFit/>
          </a:bodyPr>
          <a:lstStyle/>
          <a:p>
            <a:r>
              <a:rPr lang="pt-BR" b="1"/>
              <a:t>Mês 1</a:t>
            </a:r>
          </a:p>
        </p:txBody>
      </p:sp>
      <p:sp>
        <p:nvSpPr>
          <p:cNvPr id="13" name="Right Brace 12">
            <a:extLst>
              <a:ext uri="{FF2B5EF4-FFF2-40B4-BE49-F238E27FC236}">
                <a16:creationId xmlns:a16="http://schemas.microsoft.com/office/drawing/2014/main" id="{D39440E9-4E9A-407E-9E47-B09F41DA1DAF}"/>
              </a:ext>
            </a:extLst>
          </p:cNvPr>
          <p:cNvSpPr/>
          <p:nvPr/>
        </p:nvSpPr>
        <p:spPr>
          <a:xfrm>
            <a:off x="6373091" y="1895711"/>
            <a:ext cx="304800" cy="1743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4" name="Rectangle 13">
            <a:extLst>
              <a:ext uri="{FF2B5EF4-FFF2-40B4-BE49-F238E27FC236}">
                <a16:creationId xmlns:a16="http://schemas.microsoft.com/office/drawing/2014/main" id="{D5B4EE67-1DF9-425A-8157-D76C3885DAA4}"/>
              </a:ext>
            </a:extLst>
          </p:cNvPr>
          <p:cNvSpPr/>
          <p:nvPr/>
        </p:nvSpPr>
        <p:spPr>
          <a:xfrm>
            <a:off x="6859271" y="4326145"/>
            <a:ext cx="763351" cy="369332"/>
          </a:xfrm>
          <a:prstGeom prst="rect">
            <a:avLst/>
          </a:prstGeom>
        </p:spPr>
        <p:txBody>
          <a:bodyPr wrap="none">
            <a:spAutoFit/>
          </a:bodyPr>
          <a:lstStyle/>
          <a:p>
            <a:r>
              <a:rPr lang="pt-BR" b="1"/>
              <a:t>Mês 2</a:t>
            </a:r>
          </a:p>
        </p:txBody>
      </p:sp>
      <p:sp>
        <p:nvSpPr>
          <p:cNvPr id="15" name="Right Brace 14">
            <a:extLst>
              <a:ext uri="{FF2B5EF4-FFF2-40B4-BE49-F238E27FC236}">
                <a16:creationId xmlns:a16="http://schemas.microsoft.com/office/drawing/2014/main" id="{1C7B49E9-EB22-43DD-B8F3-14F24CC11168}"/>
              </a:ext>
            </a:extLst>
          </p:cNvPr>
          <p:cNvSpPr/>
          <p:nvPr/>
        </p:nvSpPr>
        <p:spPr>
          <a:xfrm>
            <a:off x="6408363" y="3639111"/>
            <a:ext cx="304800" cy="1743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6" name="Rectangle 15">
            <a:extLst>
              <a:ext uri="{FF2B5EF4-FFF2-40B4-BE49-F238E27FC236}">
                <a16:creationId xmlns:a16="http://schemas.microsoft.com/office/drawing/2014/main" id="{C27A749D-DDA5-4E67-BD09-4D74EB2A10F2}"/>
              </a:ext>
            </a:extLst>
          </p:cNvPr>
          <p:cNvSpPr/>
          <p:nvPr/>
        </p:nvSpPr>
        <p:spPr>
          <a:xfrm>
            <a:off x="8402020" y="1864933"/>
            <a:ext cx="2436287" cy="3477875"/>
          </a:xfrm>
          <a:prstGeom prst="rect">
            <a:avLst/>
          </a:prstGeom>
        </p:spPr>
        <p:txBody>
          <a:bodyPr wrap="square">
            <a:spAutoFit/>
          </a:bodyPr>
          <a:lstStyle/>
          <a:p>
            <a:r>
              <a:rPr lang="pt-BR" sz="2000" dirty="0"/>
              <a:t>Isso é econômico? </a:t>
            </a:r>
          </a:p>
          <a:p>
            <a:endParaRPr lang="pt-BR" sz="2000" dirty="0"/>
          </a:p>
          <a:p>
            <a:r>
              <a:rPr lang="pt-BR" sz="2000" dirty="0"/>
              <a:t>Dá o melhor resultado (entregas por mês)? </a:t>
            </a:r>
          </a:p>
          <a:p>
            <a:endParaRPr lang="pt-BR" sz="2000" dirty="0"/>
          </a:p>
          <a:p>
            <a:pPr algn="just"/>
            <a:r>
              <a:rPr lang="pt-BR" sz="2000" dirty="0"/>
              <a:t>Não seria melhor aproveitar a viagem e fazer o FEFE01 no mesmo mês que FEFE00?</a:t>
            </a:r>
          </a:p>
        </p:txBody>
      </p:sp>
    </p:spTree>
    <p:extLst>
      <p:ext uri="{BB962C8B-B14F-4D97-AF65-F5344CB8AC3E}">
        <p14:creationId xmlns:p14="http://schemas.microsoft.com/office/powerpoint/2010/main" val="3307262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929BB7CA-92B3-4BB5-8F2C-DCF4BF84B686}"/>
              </a:ext>
            </a:extLst>
          </p:cNvPr>
          <p:cNvSpPr>
            <a:spLocks noGrp="1"/>
          </p:cNvSpPr>
          <p:nvPr>
            <p:ph type="body" orient="vert" sz="quarter" idx="12"/>
          </p:nvPr>
        </p:nvSpPr>
        <p:spPr/>
        <p:txBody>
          <a:bodyPr/>
          <a:lstStyle/>
          <a:p>
            <a:endParaRPr lang="pt-BR"/>
          </a:p>
        </p:txBody>
      </p:sp>
      <p:sp>
        <p:nvSpPr>
          <p:cNvPr id="3" name="Slide Number Placeholder 2">
            <a:extLst>
              <a:ext uri="{FF2B5EF4-FFF2-40B4-BE49-F238E27FC236}">
                <a16:creationId xmlns:a16="http://schemas.microsoft.com/office/drawing/2014/main" id="{7FD00968-E2D5-41A2-93A1-6DAD5E495D55}"/>
              </a:ext>
            </a:extLst>
          </p:cNvPr>
          <p:cNvSpPr>
            <a:spLocks noGrp="1"/>
          </p:cNvSpPr>
          <p:nvPr>
            <p:ph type="sldNum" sz="quarter" idx="4"/>
          </p:nvPr>
        </p:nvSpPr>
        <p:spPr/>
        <p:txBody>
          <a:bodyPr/>
          <a:lstStyle/>
          <a:p>
            <a:fld id="{2F807B70-6395-8945-99F1-E53109619FCB}" type="slidenum">
              <a:rPr lang="pt-BR" smtClean="0"/>
              <a:pPr/>
              <a:t>16</a:t>
            </a:fld>
            <a:endParaRPr lang="pt-BR"/>
          </a:p>
        </p:txBody>
      </p:sp>
      <p:sp>
        <p:nvSpPr>
          <p:cNvPr id="4" name="Text Placeholder 3">
            <a:extLst>
              <a:ext uri="{FF2B5EF4-FFF2-40B4-BE49-F238E27FC236}">
                <a16:creationId xmlns:a16="http://schemas.microsoft.com/office/drawing/2014/main" id="{CEDDC143-AF37-4D96-8A90-7744759C3A2F}"/>
              </a:ext>
            </a:extLst>
          </p:cNvPr>
          <p:cNvSpPr>
            <a:spLocks noGrp="1"/>
          </p:cNvSpPr>
          <p:nvPr>
            <p:ph type="body" sz="quarter" idx="14"/>
          </p:nvPr>
        </p:nvSpPr>
        <p:spPr>
          <a:xfrm>
            <a:off x="661900" y="1467660"/>
            <a:ext cx="10868199" cy="3667758"/>
          </a:xfrm>
        </p:spPr>
        <p:txBody>
          <a:bodyPr/>
          <a:lstStyle/>
          <a:p>
            <a:pPr algn="just">
              <a:lnSpc>
                <a:spcPct val="150000"/>
              </a:lnSpc>
            </a:pPr>
            <a:r>
              <a:rPr lang="pt-BR" b="0" dirty="0"/>
              <a:t>Como identificar as </a:t>
            </a:r>
            <a:r>
              <a:rPr lang="pt-BR" b="0" dirty="0" err="1"/>
              <a:t>OCs</a:t>
            </a:r>
            <a:r>
              <a:rPr lang="pt-BR" b="0" dirty="0"/>
              <a:t>, </a:t>
            </a:r>
            <a:r>
              <a:rPr lang="pt-BR" dirty="0"/>
              <a:t>do mesmo </a:t>
            </a:r>
            <a:r>
              <a:rPr lang="pt-BR" dirty="0" err="1"/>
              <a:t>vendor</a:t>
            </a:r>
            <a:r>
              <a:rPr lang="pt-BR" b="0" dirty="0"/>
              <a:t>, </a:t>
            </a:r>
            <a:r>
              <a:rPr lang="pt-BR" dirty="0"/>
              <a:t>bem avaliadas no ranking </a:t>
            </a:r>
            <a:r>
              <a:rPr lang="pt-BR" b="0" dirty="0"/>
              <a:t>e </a:t>
            </a:r>
            <a:r>
              <a:rPr lang="pt-BR" dirty="0"/>
              <a:t>mais próximas das </a:t>
            </a:r>
            <a:r>
              <a:rPr lang="pt-BR" dirty="0" err="1"/>
              <a:t>OCs</a:t>
            </a:r>
            <a:r>
              <a:rPr lang="pt-BR" dirty="0"/>
              <a:t> já selecionadas</a:t>
            </a:r>
            <a:r>
              <a:rPr lang="pt-BR" b="0" dirty="0"/>
              <a:t> para evitar situações  como essa? </a:t>
            </a:r>
          </a:p>
        </p:txBody>
      </p:sp>
    </p:spTree>
    <p:extLst>
      <p:ext uri="{BB962C8B-B14F-4D97-AF65-F5344CB8AC3E}">
        <p14:creationId xmlns:p14="http://schemas.microsoft.com/office/powerpoint/2010/main" val="1481085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929BB7CA-92B3-4BB5-8F2C-DCF4BF84B686}"/>
              </a:ext>
            </a:extLst>
          </p:cNvPr>
          <p:cNvSpPr>
            <a:spLocks noGrp="1"/>
          </p:cNvSpPr>
          <p:nvPr>
            <p:ph type="body" orient="vert" sz="quarter" idx="12"/>
          </p:nvPr>
        </p:nvSpPr>
        <p:spPr/>
        <p:txBody>
          <a:bodyPr/>
          <a:lstStyle/>
          <a:p>
            <a:endParaRPr lang="pt-BR"/>
          </a:p>
        </p:txBody>
      </p:sp>
      <p:sp>
        <p:nvSpPr>
          <p:cNvPr id="3" name="Slide Number Placeholder 2">
            <a:extLst>
              <a:ext uri="{FF2B5EF4-FFF2-40B4-BE49-F238E27FC236}">
                <a16:creationId xmlns:a16="http://schemas.microsoft.com/office/drawing/2014/main" id="{7FD00968-E2D5-41A2-93A1-6DAD5E495D55}"/>
              </a:ext>
            </a:extLst>
          </p:cNvPr>
          <p:cNvSpPr>
            <a:spLocks noGrp="1"/>
          </p:cNvSpPr>
          <p:nvPr>
            <p:ph type="sldNum" sz="quarter" idx="4"/>
          </p:nvPr>
        </p:nvSpPr>
        <p:spPr/>
        <p:txBody>
          <a:bodyPr/>
          <a:lstStyle/>
          <a:p>
            <a:fld id="{2F807B70-6395-8945-99F1-E53109619FCB}" type="slidenum">
              <a:rPr lang="pt-BR" smtClean="0"/>
              <a:pPr/>
              <a:t>17</a:t>
            </a:fld>
            <a:endParaRPr lang="pt-BR"/>
          </a:p>
        </p:txBody>
      </p:sp>
      <p:sp>
        <p:nvSpPr>
          <p:cNvPr id="4" name="Text Placeholder 3">
            <a:extLst>
              <a:ext uri="{FF2B5EF4-FFF2-40B4-BE49-F238E27FC236}">
                <a16:creationId xmlns:a16="http://schemas.microsoft.com/office/drawing/2014/main" id="{CEDDC143-AF37-4D96-8A90-7744759C3A2F}"/>
              </a:ext>
            </a:extLst>
          </p:cNvPr>
          <p:cNvSpPr>
            <a:spLocks noGrp="1"/>
          </p:cNvSpPr>
          <p:nvPr>
            <p:ph type="body" sz="quarter" idx="14"/>
          </p:nvPr>
        </p:nvSpPr>
        <p:spPr>
          <a:xfrm>
            <a:off x="495646" y="183806"/>
            <a:ext cx="10868199" cy="1019871"/>
          </a:xfrm>
        </p:spPr>
        <p:txBody>
          <a:bodyPr/>
          <a:lstStyle/>
          <a:p>
            <a:pPr algn="ctr">
              <a:lnSpc>
                <a:spcPct val="150000"/>
              </a:lnSpc>
            </a:pPr>
            <a:r>
              <a:rPr lang="pt-BR" sz="4800" i="0"/>
              <a:t>Sistemas de recomendação</a:t>
            </a:r>
          </a:p>
        </p:txBody>
      </p:sp>
      <p:pic>
        <p:nvPicPr>
          <p:cNvPr id="12" name="Picture 11">
            <a:extLst>
              <a:ext uri="{FF2B5EF4-FFF2-40B4-BE49-F238E27FC236}">
                <a16:creationId xmlns:a16="http://schemas.microsoft.com/office/drawing/2014/main" id="{408C1FA8-8F97-427B-9BE8-6C07B8C94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91" y="1907133"/>
            <a:ext cx="2844801" cy="1389063"/>
          </a:xfrm>
          <a:prstGeom prst="rect">
            <a:avLst/>
          </a:prstGeom>
          <a:ln>
            <a:noFill/>
          </a:ln>
          <a:effectLst>
            <a:softEdge rad="112500"/>
          </a:effectLst>
        </p:spPr>
      </p:pic>
      <p:pic>
        <p:nvPicPr>
          <p:cNvPr id="13" name="Picture 12">
            <a:extLst>
              <a:ext uri="{FF2B5EF4-FFF2-40B4-BE49-F238E27FC236}">
                <a16:creationId xmlns:a16="http://schemas.microsoft.com/office/drawing/2014/main" id="{7AF8676A-0201-4FC1-B823-B7581C6AF0EF}"/>
              </a:ext>
            </a:extLst>
          </p:cNvPr>
          <p:cNvPicPr>
            <a:picLocks noChangeAspect="1"/>
          </p:cNvPicPr>
          <p:nvPr/>
        </p:nvPicPr>
        <p:blipFill>
          <a:blip r:embed="rId3"/>
          <a:stretch>
            <a:fillRect/>
          </a:stretch>
        </p:blipFill>
        <p:spPr>
          <a:xfrm>
            <a:off x="3980876" y="2017415"/>
            <a:ext cx="3759201" cy="1046562"/>
          </a:xfrm>
          <a:prstGeom prst="rect">
            <a:avLst/>
          </a:prstGeom>
        </p:spPr>
      </p:pic>
      <p:pic>
        <p:nvPicPr>
          <p:cNvPr id="14" name="Picture 13">
            <a:extLst>
              <a:ext uri="{FF2B5EF4-FFF2-40B4-BE49-F238E27FC236}">
                <a16:creationId xmlns:a16="http://schemas.microsoft.com/office/drawing/2014/main" id="{7E4C112A-C229-47A2-9E86-BE0064F0A0CD}"/>
              </a:ext>
            </a:extLst>
          </p:cNvPr>
          <p:cNvPicPr>
            <a:picLocks noChangeAspect="1"/>
          </p:cNvPicPr>
          <p:nvPr/>
        </p:nvPicPr>
        <p:blipFill>
          <a:blip r:embed="rId4"/>
          <a:stretch>
            <a:fillRect/>
          </a:stretch>
        </p:blipFill>
        <p:spPr>
          <a:xfrm>
            <a:off x="8211125" y="2075825"/>
            <a:ext cx="3325380" cy="1051679"/>
          </a:xfrm>
          <a:prstGeom prst="rect">
            <a:avLst/>
          </a:prstGeom>
          <a:ln>
            <a:noFill/>
          </a:ln>
          <a:effectLst>
            <a:outerShdw blurRad="190500" algn="tl" rotWithShape="0">
              <a:srgbClr val="000000">
                <a:alpha val="70000"/>
              </a:srgbClr>
            </a:outerShdw>
          </a:effectLst>
        </p:spPr>
      </p:pic>
      <p:sp>
        <p:nvSpPr>
          <p:cNvPr id="15" name="Text Placeholder 3">
            <a:extLst>
              <a:ext uri="{FF2B5EF4-FFF2-40B4-BE49-F238E27FC236}">
                <a16:creationId xmlns:a16="http://schemas.microsoft.com/office/drawing/2014/main" id="{49D16381-0666-4BB4-BCD0-0F69CF3D134C}"/>
              </a:ext>
            </a:extLst>
          </p:cNvPr>
          <p:cNvSpPr txBox="1">
            <a:spLocks/>
          </p:cNvSpPr>
          <p:nvPr/>
        </p:nvSpPr>
        <p:spPr>
          <a:xfrm>
            <a:off x="495645" y="3610936"/>
            <a:ext cx="10868199" cy="10198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i="1" kern="1200">
                <a:solidFill>
                  <a:srgbClr val="0000FF"/>
                </a:solidFill>
                <a:latin typeface="TIM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pPr>
            <a:r>
              <a:rPr lang="pt-BR" sz="3200" b="0" dirty="0"/>
              <a:t>Ao invés de recomendar filmes vamos recomendar </a:t>
            </a:r>
            <a:r>
              <a:rPr lang="pt-BR" sz="3200" b="0" dirty="0" err="1"/>
              <a:t>OCs</a:t>
            </a:r>
            <a:r>
              <a:rPr lang="pt-BR" sz="3200" b="0" dirty="0"/>
              <a:t>: </a:t>
            </a:r>
          </a:p>
          <a:p>
            <a:pPr algn="ctr">
              <a:lnSpc>
                <a:spcPct val="150000"/>
              </a:lnSpc>
            </a:pPr>
            <a:r>
              <a:rPr lang="pt-BR" sz="3200" dirty="0"/>
              <a:t>‘Já que vamos fazer uma OC em Petrolina esse mês por que não fazer um Sky lá perto ? ’</a:t>
            </a:r>
          </a:p>
        </p:txBody>
      </p:sp>
    </p:spTree>
    <p:extLst>
      <p:ext uri="{BB962C8B-B14F-4D97-AF65-F5344CB8AC3E}">
        <p14:creationId xmlns:p14="http://schemas.microsoft.com/office/powerpoint/2010/main" val="1989611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929BB7CA-92B3-4BB5-8F2C-DCF4BF84B686}"/>
              </a:ext>
            </a:extLst>
          </p:cNvPr>
          <p:cNvSpPr>
            <a:spLocks noGrp="1"/>
          </p:cNvSpPr>
          <p:nvPr>
            <p:ph type="body" orient="vert" sz="quarter" idx="12"/>
          </p:nvPr>
        </p:nvSpPr>
        <p:spPr/>
        <p:txBody>
          <a:bodyPr/>
          <a:lstStyle/>
          <a:p>
            <a:endParaRPr lang="pt-BR"/>
          </a:p>
        </p:txBody>
      </p:sp>
      <p:sp>
        <p:nvSpPr>
          <p:cNvPr id="3" name="Slide Number Placeholder 2">
            <a:extLst>
              <a:ext uri="{FF2B5EF4-FFF2-40B4-BE49-F238E27FC236}">
                <a16:creationId xmlns:a16="http://schemas.microsoft.com/office/drawing/2014/main" id="{7FD00968-E2D5-41A2-93A1-6DAD5E495D55}"/>
              </a:ext>
            </a:extLst>
          </p:cNvPr>
          <p:cNvSpPr>
            <a:spLocks noGrp="1"/>
          </p:cNvSpPr>
          <p:nvPr>
            <p:ph type="sldNum" sz="quarter" idx="4"/>
          </p:nvPr>
        </p:nvSpPr>
        <p:spPr/>
        <p:txBody>
          <a:bodyPr/>
          <a:lstStyle/>
          <a:p>
            <a:fld id="{2F807B70-6395-8945-99F1-E53109619FCB}" type="slidenum">
              <a:rPr lang="pt-BR" smtClean="0"/>
              <a:pPr/>
              <a:t>18</a:t>
            </a:fld>
            <a:endParaRPr lang="pt-BR"/>
          </a:p>
        </p:txBody>
      </p:sp>
      <p:sp>
        <p:nvSpPr>
          <p:cNvPr id="4" name="Text Placeholder 3">
            <a:extLst>
              <a:ext uri="{FF2B5EF4-FFF2-40B4-BE49-F238E27FC236}">
                <a16:creationId xmlns:a16="http://schemas.microsoft.com/office/drawing/2014/main" id="{CEDDC143-AF37-4D96-8A90-7744759C3A2F}"/>
              </a:ext>
            </a:extLst>
          </p:cNvPr>
          <p:cNvSpPr>
            <a:spLocks noGrp="1"/>
          </p:cNvSpPr>
          <p:nvPr>
            <p:ph type="body" sz="quarter" idx="14"/>
          </p:nvPr>
        </p:nvSpPr>
        <p:spPr>
          <a:xfrm>
            <a:off x="495646" y="183806"/>
            <a:ext cx="10868199" cy="1019871"/>
          </a:xfrm>
        </p:spPr>
        <p:txBody>
          <a:bodyPr/>
          <a:lstStyle/>
          <a:p>
            <a:pPr algn="ctr">
              <a:lnSpc>
                <a:spcPct val="150000"/>
              </a:lnSpc>
            </a:pPr>
            <a:r>
              <a:rPr lang="pt-BR" sz="4800" i="0"/>
              <a:t>Sistemas de recomendação</a:t>
            </a:r>
          </a:p>
        </p:txBody>
      </p:sp>
      <p:sp>
        <p:nvSpPr>
          <p:cNvPr id="5" name="Rectangle 4">
            <a:extLst>
              <a:ext uri="{FF2B5EF4-FFF2-40B4-BE49-F238E27FC236}">
                <a16:creationId xmlns:a16="http://schemas.microsoft.com/office/drawing/2014/main" id="{5030264D-87ED-45B9-B9D8-0EA0EB3F1FC8}"/>
              </a:ext>
            </a:extLst>
          </p:cNvPr>
          <p:cNvSpPr/>
          <p:nvPr/>
        </p:nvSpPr>
        <p:spPr>
          <a:xfrm>
            <a:off x="1468582" y="2119745"/>
            <a:ext cx="794327" cy="10621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6" name="TextBox 5">
            <a:extLst>
              <a:ext uri="{FF2B5EF4-FFF2-40B4-BE49-F238E27FC236}">
                <a16:creationId xmlns:a16="http://schemas.microsoft.com/office/drawing/2014/main" id="{246CEF3A-278A-4E58-AC5C-CA614DC9E729}"/>
              </a:ext>
            </a:extLst>
          </p:cNvPr>
          <p:cNvSpPr txBox="1"/>
          <p:nvPr/>
        </p:nvSpPr>
        <p:spPr>
          <a:xfrm>
            <a:off x="748146" y="1588655"/>
            <a:ext cx="2235200" cy="369332"/>
          </a:xfrm>
          <a:prstGeom prst="rect">
            <a:avLst/>
          </a:prstGeom>
          <a:noFill/>
        </p:spPr>
        <p:txBody>
          <a:bodyPr wrap="square" rtlCol="0">
            <a:spAutoFit/>
          </a:bodyPr>
          <a:lstStyle/>
          <a:p>
            <a:pPr algn="ctr"/>
            <a:r>
              <a:rPr lang="pt-BR"/>
              <a:t>Passo 1</a:t>
            </a:r>
          </a:p>
        </p:txBody>
      </p:sp>
      <p:sp>
        <p:nvSpPr>
          <p:cNvPr id="16" name="TextBox 15">
            <a:extLst>
              <a:ext uri="{FF2B5EF4-FFF2-40B4-BE49-F238E27FC236}">
                <a16:creationId xmlns:a16="http://schemas.microsoft.com/office/drawing/2014/main" id="{7DDC518A-0D3A-4BF7-A260-A62F3274D9E9}"/>
              </a:ext>
            </a:extLst>
          </p:cNvPr>
          <p:cNvSpPr txBox="1"/>
          <p:nvPr/>
        </p:nvSpPr>
        <p:spPr>
          <a:xfrm>
            <a:off x="2697021" y="1588655"/>
            <a:ext cx="1039090" cy="369332"/>
          </a:xfrm>
          <a:prstGeom prst="rect">
            <a:avLst/>
          </a:prstGeom>
          <a:noFill/>
        </p:spPr>
        <p:txBody>
          <a:bodyPr wrap="square" rtlCol="0">
            <a:spAutoFit/>
          </a:bodyPr>
          <a:lstStyle/>
          <a:p>
            <a:pPr algn="ctr"/>
            <a:r>
              <a:rPr lang="pt-BR"/>
              <a:t>Passo 2</a:t>
            </a:r>
          </a:p>
        </p:txBody>
      </p:sp>
      <p:sp>
        <p:nvSpPr>
          <p:cNvPr id="15" name="Rectangle 14">
            <a:extLst>
              <a:ext uri="{FF2B5EF4-FFF2-40B4-BE49-F238E27FC236}">
                <a16:creationId xmlns:a16="http://schemas.microsoft.com/office/drawing/2014/main" id="{C94DA899-33DF-4362-8AEA-BD2927D936C0}"/>
              </a:ext>
            </a:extLst>
          </p:cNvPr>
          <p:cNvSpPr/>
          <p:nvPr/>
        </p:nvSpPr>
        <p:spPr>
          <a:xfrm>
            <a:off x="2835565" y="2119745"/>
            <a:ext cx="794327" cy="1062182"/>
          </a:xfrm>
          <a:prstGeom prst="rect">
            <a:avLst/>
          </a:prstGeom>
          <a:gradFill flip="none" rotWithShape="1">
            <a:gsLst>
              <a:gs pos="0">
                <a:schemeClr val="tx2"/>
              </a:gs>
              <a:gs pos="74000">
                <a:schemeClr val="bg1"/>
              </a:gs>
              <a:gs pos="83000">
                <a:schemeClr val="bg1"/>
              </a:gs>
              <a:gs pos="100000">
                <a:schemeClr val="accent1"/>
              </a:gs>
            </a:gsLst>
            <a:lin ang="5400000" scaled="0"/>
            <a:tileRect/>
          </a:gra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19" name="TextBox 18">
            <a:extLst>
              <a:ext uri="{FF2B5EF4-FFF2-40B4-BE49-F238E27FC236}">
                <a16:creationId xmlns:a16="http://schemas.microsoft.com/office/drawing/2014/main" id="{EF2A807B-A355-4484-B15B-D12EB54D146B}"/>
              </a:ext>
            </a:extLst>
          </p:cNvPr>
          <p:cNvSpPr txBox="1"/>
          <p:nvPr/>
        </p:nvSpPr>
        <p:spPr>
          <a:xfrm>
            <a:off x="4110184" y="1588655"/>
            <a:ext cx="1039090" cy="369332"/>
          </a:xfrm>
          <a:prstGeom prst="rect">
            <a:avLst/>
          </a:prstGeom>
          <a:noFill/>
        </p:spPr>
        <p:txBody>
          <a:bodyPr wrap="square" rtlCol="0">
            <a:spAutoFit/>
          </a:bodyPr>
          <a:lstStyle/>
          <a:p>
            <a:pPr algn="ctr"/>
            <a:r>
              <a:rPr lang="pt-BR"/>
              <a:t>Passo 3</a:t>
            </a:r>
          </a:p>
        </p:txBody>
      </p:sp>
      <p:sp>
        <p:nvSpPr>
          <p:cNvPr id="23" name="Rectangle 22">
            <a:extLst>
              <a:ext uri="{FF2B5EF4-FFF2-40B4-BE49-F238E27FC236}">
                <a16:creationId xmlns:a16="http://schemas.microsoft.com/office/drawing/2014/main" id="{B23F46A3-5D4A-4958-9E65-D78DB59257BD}"/>
              </a:ext>
            </a:extLst>
          </p:cNvPr>
          <p:cNvSpPr/>
          <p:nvPr/>
        </p:nvSpPr>
        <p:spPr>
          <a:xfrm>
            <a:off x="4248728" y="2119745"/>
            <a:ext cx="794327" cy="1062182"/>
          </a:xfrm>
          <a:prstGeom prst="rect">
            <a:avLst/>
          </a:prstGeom>
          <a:gradFill flip="none" rotWithShape="1">
            <a:gsLst>
              <a:gs pos="0">
                <a:schemeClr val="tx2"/>
              </a:gs>
              <a:gs pos="74000">
                <a:schemeClr val="bg1"/>
              </a:gs>
              <a:gs pos="83000">
                <a:schemeClr val="bg1"/>
              </a:gs>
              <a:gs pos="100000">
                <a:schemeClr val="accent1"/>
              </a:gs>
            </a:gsLst>
            <a:lin ang="5400000" scaled="0"/>
            <a:tileRect/>
          </a:gra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cxnSp>
        <p:nvCxnSpPr>
          <p:cNvPr id="9" name="Straight Connector 8">
            <a:extLst>
              <a:ext uri="{FF2B5EF4-FFF2-40B4-BE49-F238E27FC236}">
                <a16:creationId xmlns:a16="http://schemas.microsoft.com/office/drawing/2014/main" id="{F0E5B535-15EB-46D2-BF2B-B564D1C67870}"/>
              </a:ext>
            </a:extLst>
          </p:cNvPr>
          <p:cNvCxnSpPr/>
          <p:nvPr/>
        </p:nvCxnSpPr>
        <p:spPr>
          <a:xfrm>
            <a:off x="4110184" y="2530764"/>
            <a:ext cx="1039090"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28C4221-D0E9-429B-8F87-777161D5C7DD}"/>
              </a:ext>
            </a:extLst>
          </p:cNvPr>
          <p:cNvSpPr txBox="1"/>
          <p:nvPr/>
        </p:nvSpPr>
        <p:spPr>
          <a:xfrm>
            <a:off x="4077858" y="3588572"/>
            <a:ext cx="1297705" cy="738664"/>
          </a:xfrm>
          <a:prstGeom prst="rect">
            <a:avLst/>
          </a:prstGeom>
          <a:noFill/>
        </p:spPr>
        <p:txBody>
          <a:bodyPr wrap="square" rtlCol="0">
            <a:spAutoFit/>
          </a:bodyPr>
          <a:lstStyle/>
          <a:p>
            <a:pPr algn="just"/>
            <a:r>
              <a:rPr lang="pt-BR" sz="1400"/>
              <a:t>Escolhe as X  primeiras OCs </a:t>
            </a:r>
          </a:p>
          <a:p>
            <a:pPr algn="just"/>
            <a:r>
              <a:rPr lang="pt-BR" sz="1400"/>
              <a:t>Do ranking</a:t>
            </a:r>
          </a:p>
        </p:txBody>
      </p:sp>
      <p:cxnSp>
        <p:nvCxnSpPr>
          <p:cNvPr id="13" name="Straight Arrow Connector 12">
            <a:extLst>
              <a:ext uri="{FF2B5EF4-FFF2-40B4-BE49-F238E27FC236}">
                <a16:creationId xmlns:a16="http://schemas.microsoft.com/office/drawing/2014/main" id="{F9B4AFAA-E761-4A9C-8A89-3809DB0E014B}"/>
              </a:ext>
            </a:extLst>
          </p:cNvPr>
          <p:cNvCxnSpPr>
            <a:cxnSpLocks/>
            <a:stCxn id="10" idx="1"/>
          </p:cNvCxnSpPr>
          <p:nvPr/>
        </p:nvCxnSpPr>
        <p:spPr>
          <a:xfrm flipV="1">
            <a:off x="4077858" y="2715531"/>
            <a:ext cx="106215" cy="1242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806AE60-FF5C-4A91-91E1-E585B09F0908}"/>
              </a:ext>
            </a:extLst>
          </p:cNvPr>
          <p:cNvSpPr txBox="1"/>
          <p:nvPr/>
        </p:nvSpPr>
        <p:spPr>
          <a:xfrm>
            <a:off x="6557819" y="1588655"/>
            <a:ext cx="1039090" cy="369332"/>
          </a:xfrm>
          <a:prstGeom prst="rect">
            <a:avLst/>
          </a:prstGeom>
          <a:noFill/>
        </p:spPr>
        <p:txBody>
          <a:bodyPr wrap="square" rtlCol="0">
            <a:spAutoFit/>
          </a:bodyPr>
          <a:lstStyle/>
          <a:p>
            <a:pPr algn="ctr"/>
            <a:r>
              <a:rPr lang="pt-BR"/>
              <a:t>Passo 4</a:t>
            </a:r>
          </a:p>
        </p:txBody>
      </p:sp>
      <p:sp>
        <p:nvSpPr>
          <p:cNvPr id="25" name="Rectangle 24">
            <a:extLst>
              <a:ext uri="{FF2B5EF4-FFF2-40B4-BE49-F238E27FC236}">
                <a16:creationId xmlns:a16="http://schemas.microsoft.com/office/drawing/2014/main" id="{098C06AC-0330-4E40-8E97-5582C333609A}"/>
              </a:ext>
            </a:extLst>
          </p:cNvPr>
          <p:cNvSpPr/>
          <p:nvPr/>
        </p:nvSpPr>
        <p:spPr>
          <a:xfrm>
            <a:off x="6696363" y="2119745"/>
            <a:ext cx="794327" cy="678874"/>
          </a:xfrm>
          <a:prstGeom prst="rect">
            <a:avLst/>
          </a:prstGeom>
          <a:gradFill flip="none" rotWithShape="1">
            <a:gsLst>
              <a:gs pos="0">
                <a:schemeClr val="tx2"/>
              </a:gs>
              <a:gs pos="88000">
                <a:schemeClr val="bg1"/>
              </a:gs>
              <a:gs pos="100000">
                <a:schemeClr val="bg1"/>
              </a:gs>
              <a:gs pos="100000">
                <a:schemeClr val="bg2"/>
              </a:gs>
            </a:gsLst>
            <a:lin ang="5400000" scaled="0"/>
            <a:tileRect/>
          </a:gra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27" name="Rectangle 26">
            <a:extLst>
              <a:ext uri="{FF2B5EF4-FFF2-40B4-BE49-F238E27FC236}">
                <a16:creationId xmlns:a16="http://schemas.microsoft.com/office/drawing/2014/main" id="{014ADF69-2DED-4656-BD0B-F6D8F9323F0C}"/>
              </a:ext>
            </a:extLst>
          </p:cNvPr>
          <p:cNvSpPr/>
          <p:nvPr/>
        </p:nvSpPr>
        <p:spPr>
          <a:xfrm>
            <a:off x="6689436" y="3059668"/>
            <a:ext cx="794327" cy="528904"/>
          </a:xfrm>
          <a:prstGeom prst="rect">
            <a:avLst/>
          </a:prstGeom>
          <a:gradFill flip="none" rotWithShape="1">
            <a:gsLst>
              <a:gs pos="0">
                <a:schemeClr val="tx1">
                  <a:alpha val="62000"/>
                </a:schemeClr>
              </a:gs>
              <a:gs pos="37000">
                <a:schemeClr val="bg1"/>
              </a:gs>
              <a:gs pos="62000">
                <a:schemeClr val="bg1"/>
              </a:gs>
              <a:gs pos="100000">
                <a:schemeClr val="accent1"/>
              </a:gs>
            </a:gsLst>
            <a:lin ang="5400000" scaled="0"/>
            <a:tileRect/>
          </a:gra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28" name="TextBox 27">
            <a:extLst>
              <a:ext uri="{FF2B5EF4-FFF2-40B4-BE49-F238E27FC236}">
                <a16:creationId xmlns:a16="http://schemas.microsoft.com/office/drawing/2014/main" id="{A4BCB9B8-BC9A-4718-91CE-E05583158902}"/>
              </a:ext>
            </a:extLst>
          </p:cNvPr>
          <p:cNvSpPr txBox="1"/>
          <p:nvPr/>
        </p:nvSpPr>
        <p:spPr>
          <a:xfrm>
            <a:off x="6444673" y="3730463"/>
            <a:ext cx="1297705" cy="1169551"/>
          </a:xfrm>
          <a:prstGeom prst="rect">
            <a:avLst/>
          </a:prstGeom>
          <a:noFill/>
        </p:spPr>
        <p:txBody>
          <a:bodyPr wrap="square" rtlCol="0">
            <a:spAutoFit/>
          </a:bodyPr>
          <a:lstStyle/>
          <a:p>
            <a:pPr algn="just"/>
            <a:r>
              <a:rPr lang="pt-BR" sz="1400"/>
              <a:t>Separara-se as OCs escolhidas no passo 2 das OCs não escolhidas</a:t>
            </a:r>
          </a:p>
        </p:txBody>
      </p:sp>
      <p:cxnSp>
        <p:nvCxnSpPr>
          <p:cNvPr id="29" name="Straight Connector 28">
            <a:extLst>
              <a:ext uri="{FF2B5EF4-FFF2-40B4-BE49-F238E27FC236}">
                <a16:creationId xmlns:a16="http://schemas.microsoft.com/office/drawing/2014/main" id="{4810064D-6ED7-478F-ABA8-6136DA38AE77}"/>
              </a:ext>
            </a:extLst>
          </p:cNvPr>
          <p:cNvCxnSpPr/>
          <p:nvPr/>
        </p:nvCxnSpPr>
        <p:spPr>
          <a:xfrm>
            <a:off x="6573980" y="2923307"/>
            <a:ext cx="1039090"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56AE785-6B2C-4922-A429-7CB7C6EA9EC5}"/>
              </a:ext>
            </a:extLst>
          </p:cNvPr>
          <p:cNvSpPr txBox="1"/>
          <p:nvPr/>
        </p:nvSpPr>
        <p:spPr>
          <a:xfrm>
            <a:off x="2655459" y="4181679"/>
            <a:ext cx="1297705" cy="1384995"/>
          </a:xfrm>
          <a:prstGeom prst="rect">
            <a:avLst/>
          </a:prstGeom>
          <a:noFill/>
        </p:spPr>
        <p:txBody>
          <a:bodyPr wrap="square" rtlCol="0">
            <a:spAutoFit/>
          </a:bodyPr>
          <a:lstStyle/>
          <a:p>
            <a:pPr algn="just"/>
            <a:r>
              <a:rPr lang="pt-BR" sz="1400"/>
              <a:t>Cria-se o ranking com base nos critérios e nos pesos definidos</a:t>
            </a:r>
          </a:p>
        </p:txBody>
      </p:sp>
      <p:sp>
        <p:nvSpPr>
          <p:cNvPr id="32" name="TextBox 31">
            <a:extLst>
              <a:ext uri="{FF2B5EF4-FFF2-40B4-BE49-F238E27FC236}">
                <a16:creationId xmlns:a16="http://schemas.microsoft.com/office/drawing/2014/main" id="{EF934225-0D41-4400-99C1-7B8E89E3EDF0}"/>
              </a:ext>
            </a:extLst>
          </p:cNvPr>
          <p:cNvSpPr txBox="1"/>
          <p:nvPr/>
        </p:nvSpPr>
        <p:spPr>
          <a:xfrm>
            <a:off x="8211127" y="1588655"/>
            <a:ext cx="1039090" cy="369332"/>
          </a:xfrm>
          <a:prstGeom prst="rect">
            <a:avLst/>
          </a:prstGeom>
          <a:noFill/>
        </p:spPr>
        <p:txBody>
          <a:bodyPr wrap="square" rtlCol="0">
            <a:spAutoFit/>
          </a:bodyPr>
          <a:lstStyle/>
          <a:p>
            <a:pPr algn="ctr"/>
            <a:r>
              <a:rPr lang="pt-BR"/>
              <a:t>Passo 5</a:t>
            </a:r>
          </a:p>
        </p:txBody>
      </p:sp>
      <p:sp>
        <p:nvSpPr>
          <p:cNvPr id="33" name="Rectangle 32">
            <a:extLst>
              <a:ext uri="{FF2B5EF4-FFF2-40B4-BE49-F238E27FC236}">
                <a16:creationId xmlns:a16="http://schemas.microsoft.com/office/drawing/2014/main" id="{6D1A7FD9-C9CE-4316-8639-6332AAF6D827}"/>
              </a:ext>
            </a:extLst>
          </p:cNvPr>
          <p:cNvSpPr/>
          <p:nvPr/>
        </p:nvSpPr>
        <p:spPr>
          <a:xfrm>
            <a:off x="8349671" y="2119745"/>
            <a:ext cx="794327" cy="678874"/>
          </a:xfrm>
          <a:prstGeom prst="rect">
            <a:avLst/>
          </a:prstGeom>
          <a:gradFill flip="none" rotWithShape="1">
            <a:gsLst>
              <a:gs pos="0">
                <a:schemeClr val="tx2"/>
              </a:gs>
              <a:gs pos="88000">
                <a:schemeClr val="bg1"/>
              </a:gs>
              <a:gs pos="100000">
                <a:schemeClr val="bg1"/>
              </a:gs>
              <a:gs pos="100000">
                <a:schemeClr val="bg2"/>
              </a:gs>
            </a:gsLst>
            <a:lin ang="5400000" scaled="0"/>
            <a:tileRect/>
          </a:gra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22" name="Rectangle 26">
            <a:extLst>
              <a:ext uri="{FF2B5EF4-FFF2-40B4-BE49-F238E27FC236}">
                <a16:creationId xmlns:a16="http://schemas.microsoft.com/office/drawing/2014/main" id="{0E7B85AE-2736-42D3-BCCB-615FA5C93CCF}"/>
              </a:ext>
            </a:extLst>
          </p:cNvPr>
          <p:cNvSpPr/>
          <p:nvPr/>
        </p:nvSpPr>
        <p:spPr>
          <a:xfrm>
            <a:off x="8333508" y="3164548"/>
            <a:ext cx="794327" cy="528904"/>
          </a:xfrm>
          <a:prstGeom prst="rect">
            <a:avLst/>
          </a:prstGeom>
          <a:gradFill flip="none" rotWithShape="1">
            <a:gsLst>
              <a:gs pos="0">
                <a:schemeClr val="tx1">
                  <a:alpha val="62000"/>
                </a:schemeClr>
              </a:gs>
              <a:gs pos="37000">
                <a:schemeClr val="bg1"/>
              </a:gs>
              <a:gs pos="62000">
                <a:schemeClr val="bg1"/>
              </a:gs>
              <a:gs pos="100000">
                <a:schemeClr val="accent1"/>
              </a:gs>
            </a:gsLst>
            <a:lin ang="5400000" scaled="0"/>
            <a:tileRect/>
          </a:gra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pic>
        <p:nvPicPr>
          <p:cNvPr id="7" name="Picture 6">
            <a:extLst>
              <a:ext uri="{FF2B5EF4-FFF2-40B4-BE49-F238E27FC236}">
                <a16:creationId xmlns:a16="http://schemas.microsoft.com/office/drawing/2014/main" id="{8174F8DE-B6AD-44C9-AABE-CFBB319444F6}"/>
              </a:ext>
            </a:extLst>
          </p:cNvPr>
          <p:cNvPicPr>
            <a:picLocks noChangeAspect="1"/>
          </p:cNvPicPr>
          <p:nvPr/>
        </p:nvPicPr>
        <p:blipFill>
          <a:blip r:embed="rId2"/>
          <a:stretch>
            <a:fillRect/>
          </a:stretch>
        </p:blipFill>
        <p:spPr>
          <a:xfrm>
            <a:off x="907876" y="1399307"/>
            <a:ext cx="10381673" cy="4218904"/>
          </a:xfrm>
          <a:prstGeom prst="rect">
            <a:avLst/>
          </a:prstGeom>
        </p:spPr>
      </p:pic>
    </p:spTree>
    <p:extLst>
      <p:ext uri="{BB962C8B-B14F-4D97-AF65-F5344CB8AC3E}">
        <p14:creationId xmlns:p14="http://schemas.microsoft.com/office/powerpoint/2010/main" val="4087059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929BB7CA-92B3-4BB5-8F2C-DCF4BF84B686}"/>
              </a:ext>
            </a:extLst>
          </p:cNvPr>
          <p:cNvSpPr>
            <a:spLocks noGrp="1"/>
          </p:cNvSpPr>
          <p:nvPr>
            <p:ph type="body" orient="vert" sz="quarter" idx="12"/>
          </p:nvPr>
        </p:nvSpPr>
        <p:spPr/>
        <p:txBody>
          <a:bodyPr/>
          <a:lstStyle/>
          <a:p>
            <a:endParaRPr lang="pt-BR"/>
          </a:p>
        </p:txBody>
      </p:sp>
      <p:sp>
        <p:nvSpPr>
          <p:cNvPr id="3" name="Slide Number Placeholder 2">
            <a:extLst>
              <a:ext uri="{FF2B5EF4-FFF2-40B4-BE49-F238E27FC236}">
                <a16:creationId xmlns:a16="http://schemas.microsoft.com/office/drawing/2014/main" id="{7FD00968-E2D5-41A2-93A1-6DAD5E495D55}"/>
              </a:ext>
            </a:extLst>
          </p:cNvPr>
          <p:cNvSpPr>
            <a:spLocks noGrp="1"/>
          </p:cNvSpPr>
          <p:nvPr>
            <p:ph type="sldNum" sz="quarter" idx="4"/>
          </p:nvPr>
        </p:nvSpPr>
        <p:spPr/>
        <p:txBody>
          <a:bodyPr/>
          <a:lstStyle/>
          <a:p>
            <a:fld id="{2F807B70-6395-8945-99F1-E53109619FCB}" type="slidenum">
              <a:rPr lang="pt-BR" smtClean="0"/>
              <a:pPr/>
              <a:t>19</a:t>
            </a:fld>
            <a:endParaRPr lang="pt-BR"/>
          </a:p>
        </p:txBody>
      </p:sp>
      <p:sp>
        <p:nvSpPr>
          <p:cNvPr id="4" name="Text Placeholder 3">
            <a:extLst>
              <a:ext uri="{FF2B5EF4-FFF2-40B4-BE49-F238E27FC236}">
                <a16:creationId xmlns:a16="http://schemas.microsoft.com/office/drawing/2014/main" id="{CEDDC143-AF37-4D96-8A90-7744759C3A2F}"/>
              </a:ext>
            </a:extLst>
          </p:cNvPr>
          <p:cNvSpPr>
            <a:spLocks noGrp="1"/>
          </p:cNvSpPr>
          <p:nvPr>
            <p:ph type="body" sz="quarter" idx="14"/>
          </p:nvPr>
        </p:nvSpPr>
        <p:spPr>
          <a:xfrm>
            <a:off x="444233" y="377769"/>
            <a:ext cx="10868199" cy="660270"/>
          </a:xfrm>
        </p:spPr>
        <p:txBody>
          <a:bodyPr/>
          <a:lstStyle/>
          <a:p>
            <a:r>
              <a:rPr lang="pt-BR" b="0"/>
              <a:t>Solução: </a:t>
            </a:r>
            <a:r>
              <a:rPr lang="pt-BR"/>
              <a:t>Sistema de recomendação </a:t>
            </a:r>
            <a:r>
              <a:rPr lang="pt-BR" b="0"/>
              <a:t>utilizando o PROMETHEE</a:t>
            </a:r>
          </a:p>
        </p:txBody>
      </p:sp>
      <p:sp>
        <p:nvSpPr>
          <p:cNvPr id="5" name="Rectangle 4">
            <a:extLst>
              <a:ext uri="{FF2B5EF4-FFF2-40B4-BE49-F238E27FC236}">
                <a16:creationId xmlns:a16="http://schemas.microsoft.com/office/drawing/2014/main" id="{D78F8580-B879-4CB5-91AD-15C34A290FB2}"/>
              </a:ext>
            </a:extLst>
          </p:cNvPr>
          <p:cNvSpPr/>
          <p:nvPr/>
        </p:nvSpPr>
        <p:spPr>
          <a:xfrm>
            <a:off x="9429501" y="1895711"/>
            <a:ext cx="2436287" cy="3785652"/>
          </a:xfrm>
          <a:prstGeom prst="rect">
            <a:avLst/>
          </a:prstGeom>
        </p:spPr>
        <p:txBody>
          <a:bodyPr wrap="square">
            <a:spAutoFit/>
          </a:bodyPr>
          <a:lstStyle/>
          <a:p>
            <a:r>
              <a:rPr lang="pt-BR" sz="2400" b="1"/>
              <a:t>Para cada uma das 100 OCs selecionadas inicialmente</a:t>
            </a:r>
            <a:r>
              <a:rPr lang="pt-BR" sz="2400"/>
              <a:t>, recomendamos uma OC que não foi selecionada, </a:t>
            </a:r>
            <a:r>
              <a:rPr lang="pt-BR" sz="2400" b="1"/>
              <a:t>tipo o que o Netflix faz por você para filmes</a:t>
            </a:r>
          </a:p>
        </p:txBody>
      </p:sp>
      <p:graphicFrame>
        <p:nvGraphicFramePr>
          <p:cNvPr id="7" name="Object 6">
            <a:extLst>
              <a:ext uri="{FF2B5EF4-FFF2-40B4-BE49-F238E27FC236}">
                <a16:creationId xmlns:a16="http://schemas.microsoft.com/office/drawing/2014/main" id="{22FC93B8-897A-4E79-A611-6D8215930A40}"/>
              </a:ext>
            </a:extLst>
          </p:cNvPr>
          <p:cNvGraphicFramePr>
            <a:graphicFrameLocks noChangeAspect="1"/>
          </p:cNvGraphicFramePr>
          <p:nvPr>
            <p:extLst>
              <p:ext uri="{D42A27DB-BD31-4B8C-83A1-F6EECF244321}">
                <p14:modId xmlns:p14="http://schemas.microsoft.com/office/powerpoint/2010/main" val="2820397516"/>
              </p:ext>
            </p:extLst>
          </p:nvPr>
        </p:nvGraphicFramePr>
        <p:xfrm>
          <a:off x="326212" y="2089675"/>
          <a:ext cx="2891317" cy="2856057"/>
        </p:xfrm>
        <a:graphic>
          <a:graphicData uri="http://schemas.openxmlformats.org/presentationml/2006/ole">
            <mc:AlternateContent xmlns:mc="http://schemas.openxmlformats.org/markup-compatibility/2006">
              <mc:Choice xmlns:v="urn:schemas-microsoft-com:vml" Requires="v">
                <p:oleObj name="Worksheet" r:id="rId2" imgW="2343113" imgH="2314872" progId="Excel.Sheet.12">
                  <p:embed/>
                </p:oleObj>
              </mc:Choice>
              <mc:Fallback>
                <p:oleObj name="Worksheet" r:id="rId2" imgW="2343113" imgH="2314872" progId="Excel.Sheet.12">
                  <p:embed/>
                  <p:pic>
                    <p:nvPicPr>
                      <p:cNvPr id="7" name="Object 6">
                        <a:extLst>
                          <a:ext uri="{FF2B5EF4-FFF2-40B4-BE49-F238E27FC236}">
                            <a16:creationId xmlns:a16="http://schemas.microsoft.com/office/drawing/2014/main" id="{22FC93B8-897A-4E79-A611-6D8215930A40}"/>
                          </a:ext>
                        </a:extLst>
                      </p:cNvPr>
                      <p:cNvPicPr/>
                      <p:nvPr/>
                    </p:nvPicPr>
                    <p:blipFill>
                      <a:blip r:embed="rId3"/>
                      <a:stretch>
                        <a:fillRect/>
                      </a:stretch>
                    </p:blipFill>
                    <p:spPr>
                      <a:xfrm>
                        <a:off x="326212" y="2089675"/>
                        <a:ext cx="2891317" cy="2856057"/>
                      </a:xfrm>
                      <a:prstGeom prst="rect">
                        <a:avLst/>
                      </a:prstGeom>
                    </p:spPr>
                  </p:pic>
                </p:oleObj>
              </mc:Fallback>
            </mc:AlternateContent>
          </a:graphicData>
        </a:graphic>
      </p:graphicFrame>
      <p:cxnSp>
        <p:nvCxnSpPr>
          <p:cNvPr id="8" name="Straight Connector 7">
            <a:extLst>
              <a:ext uri="{FF2B5EF4-FFF2-40B4-BE49-F238E27FC236}">
                <a16:creationId xmlns:a16="http://schemas.microsoft.com/office/drawing/2014/main" id="{BA24153C-EAFA-4F88-B7F1-17E092BDA8D2}"/>
              </a:ext>
            </a:extLst>
          </p:cNvPr>
          <p:cNvCxnSpPr>
            <a:cxnSpLocks/>
          </p:cNvCxnSpPr>
          <p:nvPr/>
        </p:nvCxnSpPr>
        <p:spPr>
          <a:xfrm>
            <a:off x="335116" y="3738455"/>
            <a:ext cx="3045393"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17" name="Object 16">
            <a:extLst>
              <a:ext uri="{FF2B5EF4-FFF2-40B4-BE49-F238E27FC236}">
                <a16:creationId xmlns:a16="http://schemas.microsoft.com/office/drawing/2014/main" id="{30917EE1-D161-498B-9C38-53C18D3E30FB}"/>
              </a:ext>
            </a:extLst>
          </p:cNvPr>
          <p:cNvGraphicFramePr>
            <a:graphicFrameLocks noChangeAspect="1"/>
          </p:cNvGraphicFramePr>
          <p:nvPr>
            <p:extLst>
              <p:ext uri="{D42A27DB-BD31-4B8C-83A1-F6EECF244321}">
                <p14:modId xmlns:p14="http://schemas.microsoft.com/office/powerpoint/2010/main" val="3354279312"/>
              </p:ext>
            </p:extLst>
          </p:nvPr>
        </p:nvGraphicFramePr>
        <p:xfrm>
          <a:off x="4255655" y="2089675"/>
          <a:ext cx="4419600" cy="1914525"/>
        </p:xfrm>
        <a:graphic>
          <a:graphicData uri="http://schemas.openxmlformats.org/presentationml/2006/ole">
            <mc:AlternateContent xmlns:mc="http://schemas.openxmlformats.org/markup-compatibility/2006">
              <mc:Choice xmlns:v="urn:schemas-microsoft-com:vml" Requires="v">
                <p:oleObj name="Worksheet" r:id="rId4" imgW="4419896" imgH="1914690" progId="Excel.Sheet.12">
                  <p:embed/>
                </p:oleObj>
              </mc:Choice>
              <mc:Fallback>
                <p:oleObj name="Worksheet" r:id="rId4" imgW="4419896" imgH="1914690" progId="Excel.Sheet.12">
                  <p:embed/>
                  <p:pic>
                    <p:nvPicPr>
                      <p:cNvPr id="17" name="Object 16">
                        <a:extLst>
                          <a:ext uri="{FF2B5EF4-FFF2-40B4-BE49-F238E27FC236}">
                            <a16:creationId xmlns:a16="http://schemas.microsoft.com/office/drawing/2014/main" id="{30917EE1-D161-498B-9C38-53C18D3E30FB}"/>
                          </a:ext>
                        </a:extLst>
                      </p:cNvPr>
                      <p:cNvPicPr/>
                      <p:nvPr/>
                    </p:nvPicPr>
                    <p:blipFill>
                      <a:blip r:embed="rId5"/>
                      <a:stretch>
                        <a:fillRect/>
                      </a:stretch>
                    </p:blipFill>
                    <p:spPr>
                      <a:xfrm>
                        <a:off x="4255655" y="2089675"/>
                        <a:ext cx="4419600" cy="1914525"/>
                      </a:xfrm>
                      <a:prstGeom prst="rect">
                        <a:avLst/>
                      </a:prstGeom>
                    </p:spPr>
                  </p:pic>
                </p:oleObj>
              </mc:Fallback>
            </mc:AlternateContent>
          </a:graphicData>
        </a:graphic>
      </p:graphicFrame>
      <p:cxnSp>
        <p:nvCxnSpPr>
          <p:cNvPr id="21" name="Straight Arrow Connector 20">
            <a:extLst>
              <a:ext uri="{FF2B5EF4-FFF2-40B4-BE49-F238E27FC236}">
                <a16:creationId xmlns:a16="http://schemas.microsoft.com/office/drawing/2014/main" id="{9569529F-6D56-4B9E-8836-62C86EBC844B}"/>
              </a:ext>
            </a:extLst>
          </p:cNvPr>
          <p:cNvCxnSpPr>
            <a:cxnSpLocks/>
          </p:cNvCxnSpPr>
          <p:nvPr/>
        </p:nvCxnSpPr>
        <p:spPr>
          <a:xfrm flipH="1">
            <a:off x="6567055" y="3195782"/>
            <a:ext cx="1283854" cy="1076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ED12C9A-0D2F-4BA8-80C1-352EC8A8C945}"/>
              </a:ext>
            </a:extLst>
          </p:cNvPr>
          <p:cNvSpPr txBox="1"/>
          <p:nvPr/>
        </p:nvSpPr>
        <p:spPr>
          <a:xfrm>
            <a:off x="4381291" y="4271818"/>
            <a:ext cx="3539837" cy="2031325"/>
          </a:xfrm>
          <a:prstGeom prst="rect">
            <a:avLst/>
          </a:prstGeom>
          <a:noFill/>
        </p:spPr>
        <p:txBody>
          <a:bodyPr wrap="square" rtlCol="0">
            <a:spAutoFit/>
          </a:bodyPr>
          <a:lstStyle/>
          <a:p>
            <a:r>
              <a:rPr lang="pt-BR"/>
              <a:t>FEFE01 recomendado como 1 da lista para ser feito em conjunto com FEFE00 com base no ranking global e a distancia ao FEFE00.</a:t>
            </a:r>
          </a:p>
          <a:p>
            <a:endParaRPr lang="pt-BR"/>
          </a:p>
          <a:p>
            <a:r>
              <a:rPr lang="pt-BR"/>
              <a:t>Isso feito para cada um dos 100 OCs selecionadas inicialmente.</a:t>
            </a:r>
          </a:p>
        </p:txBody>
      </p:sp>
      <p:sp>
        <p:nvSpPr>
          <p:cNvPr id="23" name="Rectangle 22">
            <a:extLst>
              <a:ext uri="{FF2B5EF4-FFF2-40B4-BE49-F238E27FC236}">
                <a16:creationId xmlns:a16="http://schemas.microsoft.com/office/drawing/2014/main" id="{8605F80D-EAE8-4233-AA8D-436698C7A292}"/>
              </a:ext>
            </a:extLst>
          </p:cNvPr>
          <p:cNvSpPr/>
          <p:nvPr/>
        </p:nvSpPr>
        <p:spPr>
          <a:xfrm>
            <a:off x="4535471" y="1612945"/>
            <a:ext cx="3907929" cy="369332"/>
          </a:xfrm>
          <a:prstGeom prst="rect">
            <a:avLst/>
          </a:prstGeom>
        </p:spPr>
        <p:txBody>
          <a:bodyPr wrap="none">
            <a:spAutoFit/>
          </a:bodyPr>
          <a:lstStyle/>
          <a:p>
            <a:r>
              <a:rPr lang="pt-BR" b="1"/>
              <a:t>Ranking de recomendação para FEFE00</a:t>
            </a:r>
          </a:p>
        </p:txBody>
      </p:sp>
      <p:cxnSp>
        <p:nvCxnSpPr>
          <p:cNvPr id="25" name="Straight Connector 24">
            <a:extLst>
              <a:ext uri="{FF2B5EF4-FFF2-40B4-BE49-F238E27FC236}">
                <a16:creationId xmlns:a16="http://schemas.microsoft.com/office/drawing/2014/main" id="{20D998AD-A788-4B93-8E2B-0893C165993F}"/>
              </a:ext>
            </a:extLst>
          </p:cNvPr>
          <p:cNvCxnSpPr/>
          <p:nvPr/>
        </p:nvCxnSpPr>
        <p:spPr>
          <a:xfrm>
            <a:off x="3694545" y="1644075"/>
            <a:ext cx="0" cy="4747184"/>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CD2D6DC-37F6-4836-B4CA-CC14234111D8}"/>
              </a:ext>
            </a:extLst>
          </p:cNvPr>
          <p:cNvCxnSpPr/>
          <p:nvPr/>
        </p:nvCxnSpPr>
        <p:spPr>
          <a:xfrm>
            <a:off x="9130145" y="1537855"/>
            <a:ext cx="0" cy="4747184"/>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C2BBD34-E051-4198-BB37-73FF4AEC0EDD}"/>
              </a:ext>
            </a:extLst>
          </p:cNvPr>
          <p:cNvCxnSpPr>
            <a:cxnSpLocks/>
          </p:cNvCxnSpPr>
          <p:nvPr/>
        </p:nvCxnSpPr>
        <p:spPr>
          <a:xfrm flipH="1">
            <a:off x="2706255" y="4137891"/>
            <a:ext cx="511274" cy="1773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54098F3-41AD-44B2-B811-3D56D6449B15}"/>
              </a:ext>
            </a:extLst>
          </p:cNvPr>
          <p:cNvSpPr txBox="1"/>
          <p:nvPr/>
        </p:nvSpPr>
        <p:spPr>
          <a:xfrm>
            <a:off x="87893" y="5911273"/>
            <a:ext cx="3539837" cy="584775"/>
          </a:xfrm>
          <a:prstGeom prst="rect">
            <a:avLst/>
          </a:prstGeom>
          <a:noFill/>
        </p:spPr>
        <p:txBody>
          <a:bodyPr wrap="square" rtlCol="0">
            <a:spAutoFit/>
          </a:bodyPr>
          <a:lstStyle/>
          <a:p>
            <a:r>
              <a:rPr lang="pt-BR" sz="1600"/>
              <a:t>Filtra por vendor. Se FEFE00 é HUAWEI as recomendações tem que ser HUAWEI</a:t>
            </a:r>
          </a:p>
        </p:txBody>
      </p:sp>
    </p:spTree>
    <p:extLst>
      <p:ext uri="{BB962C8B-B14F-4D97-AF65-F5344CB8AC3E}">
        <p14:creationId xmlns:p14="http://schemas.microsoft.com/office/powerpoint/2010/main" val="1680448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D9BD362E-17AC-4056-8AC8-510811E4BC55}"/>
              </a:ext>
            </a:extLst>
          </p:cNvPr>
          <p:cNvSpPr>
            <a:spLocks noGrp="1"/>
          </p:cNvSpPr>
          <p:nvPr>
            <p:ph type="body" orient="vert" sz="quarter" idx="12"/>
          </p:nvPr>
        </p:nvSpPr>
        <p:spPr/>
        <p:txBody>
          <a:bodyPr/>
          <a:lstStyle/>
          <a:p>
            <a:r>
              <a:rPr lang="pt-BR"/>
              <a:t>16/09/2021</a:t>
            </a:r>
          </a:p>
        </p:txBody>
      </p:sp>
      <p:sp>
        <p:nvSpPr>
          <p:cNvPr id="3" name="Slide Number Placeholder 2">
            <a:extLst>
              <a:ext uri="{FF2B5EF4-FFF2-40B4-BE49-F238E27FC236}">
                <a16:creationId xmlns:a16="http://schemas.microsoft.com/office/drawing/2014/main" id="{6C33FA42-094C-446E-9360-E8C22C7E5098}"/>
              </a:ext>
            </a:extLst>
          </p:cNvPr>
          <p:cNvSpPr>
            <a:spLocks noGrp="1"/>
          </p:cNvSpPr>
          <p:nvPr>
            <p:ph type="sldNum" sz="quarter" idx="4"/>
          </p:nvPr>
        </p:nvSpPr>
        <p:spPr/>
        <p:txBody>
          <a:bodyPr/>
          <a:lstStyle/>
          <a:p>
            <a:fld id="{2F807B70-6395-8945-99F1-E53109619FCB}" type="slidenum">
              <a:rPr lang="pt-BR" smtClean="0"/>
              <a:pPr/>
              <a:t>2</a:t>
            </a:fld>
            <a:endParaRPr lang="pt-BR"/>
          </a:p>
        </p:txBody>
      </p:sp>
      <p:sp>
        <p:nvSpPr>
          <p:cNvPr id="4" name="Text Placeholder 3">
            <a:extLst>
              <a:ext uri="{FF2B5EF4-FFF2-40B4-BE49-F238E27FC236}">
                <a16:creationId xmlns:a16="http://schemas.microsoft.com/office/drawing/2014/main" id="{7D2A0724-410F-4504-9758-4F265BEC0F54}"/>
              </a:ext>
            </a:extLst>
          </p:cNvPr>
          <p:cNvSpPr>
            <a:spLocks noGrp="1"/>
          </p:cNvSpPr>
          <p:nvPr>
            <p:ph type="body" sz="quarter" idx="14"/>
          </p:nvPr>
        </p:nvSpPr>
        <p:spPr>
          <a:xfrm>
            <a:off x="444233" y="377769"/>
            <a:ext cx="10633070" cy="660270"/>
          </a:xfrm>
        </p:spPr>
        <p:txBody>
          <a:bodyPr/>
          <a:lstStyle/>
          <a:p>
            <a:r>
              <a:rPr lang="pt-BR" sz="5400"/>
              <a:t>Qual é o problema?</a:t>
            </a:r>
          </a:p>
        </p:txBody>
      </p:sp>
      <p:sp>
        <p:nvSpPr>
          <p:cNvPr id="7" name="Rectangle 6">
            <a:extLst>
              <a:ext uri="{FF2B5EF4-FFF2-40B4-BE49-F238E27FC236}">
                <a16:creationId xmlns:a16="http://schemas.microsoft.com/office/drawing/2014/main" id="{96346174-EA21-4393-A5F0-A324C18DDFE2}"/>
              </a:ext>
            </a:extLst>
          </p:cNvPr>
          <p:cNvSpPr/>
          <p:nvPr/>
        </p:nvSpPr>
        <p:spPr>
          <a:xfrm>
            <a:off x="596189" y="1397640"/>
            <a:ext cx="10329158" cy="2923877"/>
          </a:xfrm>
          <a:prstGeom prst="rect">
            <a:avLst/>
          </a:prstGeom>
        </p:spPr>
        <p:txBody>
          <a:bodyPr wrap="square">
            <a:spAutoFit/>
          </a:bodyPr>
          <a:lstStyle/>
          <a:p>
            <a:r>
              <a:rPr lang="pt-BR" sz="2800"/>
              <a:t>O ser humano é capaz de lidar com problemas complexos com </a:t>
            </a:r>
            <a:r>
              <a:rPr lang="pt-BR" sz="2800" b="1"/>
              <a:t>até 4 variáveis</a:t>
            </a:r>
            <a:r>
              <a:rPr lang="pt-BR" sz="2800"/>
              <a:t>, acima disto, a chance de cometermos erros de julgamento aumenta.. </a:t>
            </a:r>
          </a:p>
          <a:p>
            <a:endParaRPr lang="pt-BR" sz="2800"/>
          </a:p>
          <a:p>
            <a:endParaRPr lang="pt-BR" sz="2400"/>
          </a:p>
          <a:p>
            <a:endParaRPr lang="pt-BR" sz="2400"/>
          </a:p>
          <a:p>
            <a:pPr marL="285750" indent="-285750">
              <a:buFont typeface="Arial" panose="020B0604020202020204" pitchFamily="34" charset="0"/>
              <a:buChar char="•"/>
            </a:pPr>
            <a:endParaRPr lang="pt-BR" sz="2400"/>
          </a:p>
        </p:txBody>
      </p:sp>
      <p:pic>
        <p:nvPicPr>
          <p:cNvPr id="5" name="Picture 4">
            <a:extLst>
              <a:ext uri="{FF2B5EF4-FFF2-40B4-BE49-F238E27FC236}">
                <a16:creationId xmlns:a16="http://schemas.microsoft.com/office/drawing/2014/main" id="{E239EA73-C46E-4F6E-912B-85B3407CB140}"/>
              </a:ext>
            </a:extLst>
          </p:cNvPr>
          <p:cNvPicPr>
            <a:picLocks noChangeAspect="1"/>
          </p:cNvPicPr>
          <p:nvPr/>
        </p:nvPicPr>
        <p:blipFill>
          <a:blip r:embed="rId2"/>
          <a:stretch>
            <a:fillRect/>
          </a:stretch>
        </p:blipFill>
        <p:spPr>
          <a:xfrm>
            <a:off x="1339272" y="2859578"/>
            <a:ext cx="8742177" cy="3097877"/>
          </a:xfrm>
          <a:prstGeom prst="rect">
            <a:avLst/>
          </a:prstGeom>
        </p:spPr>
      </p:pic>
    </p:spTree>
    <p:extLst>
      <p:ext uri="{BB962C8B-B14F-4D97-AF65-F5344CB8AC3E}">
        <p14:creationId xmlns:p14="http://schemas.microsoft.com/office/powerpoint/2010/main" val="1090403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929BB7CA-92B3-4BB5-8F2C-DCF4BF84B686}"/>
              </a:ext>
            </a:extLst>
          </p:cNvPr>
          <p:cNvSpPr>
            <a:spLocks noGrp="1"/>
          </p:cNvSpPr>
          <p:nvPr>
            <p:ph type="body" orient="vert" sz="quarter" idx="12"/>
          </p:nvPr>
        </p:nvSpPr>
        <p:spPr/>
        <p:txBody>
          <a:bodyPr/>
          <a:lstStyle/>
          <a:p>
            <a:endParaRPr lang="pt-BR"/>
          </a:p>
        </p:txBody>
      </p:sp>
      <p:sp>
        <p:nvSpPr>
          <p:cNvPr id="3" name="Slide Number Placeholder 2">
            <a:extLst>
              <a:ext uri="{FF2B5EF4-FFF2-40B4-BE49-F238E27FC236}">
                <a16:creationId xmlns:a16="http://schemas.microsoft.com/office/drawing/2014/main" id="{7FD00968-E2D5-41A2-93A1-6DAD5E495D55}"/>
              </a:ext>
            </a:extLst>
          </p:cNvPr>
          <p:cNvSpPr>
            <a:spLocks noGrp="1"/>
          </p:cNvSpPr>
          <p:nvPr>
            <p:ph type="sldNum" sz="quarter" idx="4"/>
          </p:nvPr>
        </p:nvSpPr>
        <p:spPr/>
        <p:txBody>
          <a:bodyPr/>
          <a:lstStyle/>
          <a:p>
            <a:fld id="{2F807B70-6395-8945-99F1-E53109619FCB}" type="slidenum">
              <a:rPr lang="pt-BR" smtClean="0"/>
              <a:pPr/>
              <a:t>20</a:t>
            </a:fld>
            <a:endParaRPr lang="pt-BR"/>
          </a:p>
        </p:txBody>
      </p:sp>
      <p:sp>
        <p:nvSpPr>
          <p:cNvPr id="4" name="Text Placeholder 3">
            <a:extLst>
              <a:ext uri="{FF2B5EF4-FFF2-40B4-BE49-F238E27FC236}">
                <a16:creationId xmlns:a16="http://schemas.microsoft.com/office/drawing/2014/main" id="{CEDDC143-AF37-4D96-8A90-7744759C3A2F}"/>
              </a:ext>
            </a:extLst>
          </p:cNvPr>
          <p:cNvSpPr>
            <a:spLocks noGrp="1"/>
          </p:cNvSpPr>
          <p:nvPr>
            <p:ph type="body" sz="quarter" idx="14"/>
          </p:nvPr>
        </p:nvSpPr>
        <p:spPr>
          <a:xfrm>
            <a:off x="444233" y="377769"/>
            <a:ext cx="10868199" cy="660270"/>
          </a:xfrm>
        </p:spPr>
        <p:txBody>
          <a:bodyPr/>
          <a:lstStyle/>
          <a:p>
            <a:r>
              <a:rPr lang="pt-BR"/>
              <a:t>Caso concreto: OC 778151</a:t>
            </a:r>
          </a:p>
        </p:txBody>
      </p:sp>
      <p:sp>
        <p:nvSpPr>
          <p:cNvPr id="19" name="TextBox 18">
            <a:extLst>
              <a:ext uri="{FF2B5EF4-FFF2-40B4-BE49-F238E27FC236}">
                <a16:creationId xmlns:a16="http://schemas.microsoft.com/office/drawing/2014/main" id="{DE142E53-0D22-4381-A51C-67E8DD29CFA8}"/>
              </a:ext>
            </a:extLst>
          </p:cNvPr>
          <p:cNvSpPr txBox="1"/>
          <p:nvPr/>
        </p:nvSpPr>
        <p:spPr>
          <a:xfrm>
            <a:off x="205721" y="1249965"/>
            <a:ext cx="3539837" cy="338554"/>
          </a:xfrm>
          <a:prstGeom prst="rect">
            <a:avLst/>
          </a:prstGeom>
          <a:noFill/>
        </p:spPr>
        <p:txBody>
          <a:bodyPr wrap="square" rtlCol="0">
            <a:spAutoFit/>
          </a:bodyPr>
          <a:lstStyle/>
          <a:p>
            <a:r>
              <a:rPr lang="pt-BR" sz="1600"/>
              <a:t>OCs recomendadas: 778467 e 773858</a:t>
            </a:r>
          </a:p>
        </p:txBody>
      </p:sp>
      <p:pic>
        <p:nvPicPr>
          <p:cNvPr id="13" name="Picture 12">
            <a:extLst>
              <a:ext uri="{FF2B5EF4-FFF2-40B4-BE49-F238E27FC236}">
                <a16:creationId xmlns:a16="http://schemas.microsoft.com/office/drawing/2014/main" id="{DA66AF00-2228-46D5-A89C-83E55A3E1452}"/>
              </a:ext>
            </a:extLst>
          </p:cNvPr>
          <p:cNvPicPr>
            <a:picLocks noChangeAspect="1"/>
          </p:cNvPicPr>
          <p:nvPr/>
        </p:nvPicPr>
        <p:blipFill>
          <a:blip r:embed="rId2"/>
          <a:stretch>
            <a:fillRect/>
          </a:stretch>
        </p:blipFill>
        <p:spPr>
          <a:xfrm>
            <a:off x="3934593" y="1085550"/>
            <a:ext cx="7812907" cy="5057555"/>
          </a:xfrm>
          <a:prstGeom prst="rect">
            <a:avLst/>
          </a:prstGeom>
        </p:spPr>
      </p:pic>
      <p:pic>
        <p:nvPicPr>
          <p:cNvPr id="10" name="Picture 9">
            <a:extLst>
              <a:ext uri="{FF2B5EF4-FFF2-40B4-BE49-F238E27FC236}">
                <a16:creationId xmlns:a16="http://schemas.microsoft.com/office/drawing/2014/main" id="{9BE3F8AD-FBAC-4BE8-B47B-CE9228AEC459}"/>
              </a:ext>
            </a:extLst>
          </p:cNvPr>
          <p:cNvPicPr>
            <a:picLocks noChangeAspect="1"/>
          </p:cNvPicPr>
          <p:nvPr/>
        </p:nvPicPr>
        <p:blipFill>
          <a:blip r:embed="rId3"/>
          <a:stretch>
            <a:fillRect/>
          </a:stretch>
        </p:blipFill>
        <p:spPr>
          <a:xfrm>
            <a:off x="205721" y="1745820"/>
            <a:ext cx="4783860" cy="1067099"/>
          </a:xfrm>
          <a:prstGeom prst="rect">
            <a:avLst/>
          </a:prstGeom>
        </p:spPr>
      </p:pic>
    </p:spTree>
    <p:extLst>
      <p:ext uri="{BB962C8B-B14F-4D97-AF65-F5344CB8AC3E}">
        <p14:creationId xmlns:p14="http://schemas.microsoft.com/office/powerpoint/2010/main" val="1760288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929BB7CA-92B3-4BB5-8F2C-DCF4BF84B686}"/>
              </a:ext>
            </a:extLst>
          </p:cNvPr>
          <p:cNvSpPr>
            <a:spLocks noGrp="1"/>
          </p:cNvSpPr>
          <p:nvPr>
            <p:ph type="body" orient="vert" sz="quarter" idx="12"/>
          </p:nvPr>
        </p:nvSpPr>
        <p:spPr/>
        <p:txBody>
          <a:bodyPr/>
          <a:lstStyle/>
          <a:p>
            <a:endParaRPr lang="pt-BR"/>
          </a:p>
        </p:txBody>
      </p:sp>
      <p:sp>
        <p:nvSpPr>
          <p:cNvPr id="3" name="Slide Number Placeholder 2">
            <a:extLst>
              <a:ext uri="{FF2B5EF4-FFF2-40B4-BE49-F238E27FC236}">
                <a16:creationId xmlns:a16="http://schemas.microsoft.com/office/drawing/2014/main" id="{7FD00968-E2D5-41A2-93A1-6DAD5E495D55}"/>
              </a:ext>
            </a:extLst>
          </p:cNvPr>
          <p:cNvSpPr>
            <a:spLocks noGrp="1"/>
          </p:cNvSpPr>
          <p:nvPr>
            <p:ph type="sldNum" sz="quarter" idx="4"/>
          </p:nvPr>
        </p:nvSpPr>
        <p:spPr/>
        <p:txBody>
          <a:bodyPr/>
          <a:lstStyle/>
          <a:p>
            <a:fld id="{2F807B70-6395-8945-99F1-E53109619FCB}" type="slidenum">
              <a:rPr lang="pt-BR" smtClean="0"/>
              <a:pPr/>
              <a:t>21</a:t>
            </a:fld>
            <a:endParaRPr lang="pt-BR"/>
          </a:p>
        </p:txBody>
      </p:sp>
      <p:sp>
        <p:nvSpPr>
          <p:cNvPr id="4" name="Text Placeholder 3">
            <a:extLst>
              <a:ext uri="{FF2B5EF4-FFF2-40B4-BE49-F238E27FC236}">
                <a16:creationId xmlns:a16="http://schemas.microsoft.com/office/drawing/2014/main" id="{CEDDC143-AF37-4D96-8A90-7744759C3A2F}"/>
              </a:ext>
            </a:extLst>
          </p:cNvPr>
          <p:cNvSpPr>
            <a:spLocks noGrp="1"/>
          </p:cNvSpPr>
          <p:nvPr>
            <p:ph type="body" sz="quarter" idx="14"/>
          </p:nvPr>
        </p:nvSpPr>
        <p:spPr>
          <a:xfrm>
            <a:off x="444234" y="377769"/>
            <a:ext cx="8299172" cy="660270"/>
          </a:xfrm>
        </p:spPr>
        <p:txBody>
          <a:bodyPr/>
          <a:lstStyle/>
          <a:p>
            <a:r>
              <a:rPr lang="pt-BR"/>
              <a:t>Aplicação desenvolvida</a:t>
            </a:r>
          </a:p>
        </p:txBody>
      </p:sp>
      <p:sp>
        <p:nvSpPr>
          <p:cNvPr id="6" name="Rectangle 5">
            <a:extLst>
              <a:ext uri="{FF2B5EF4-FFF2-40B4-BE49-F238E27FC236}">
                <a16:creationId xmlns:a16="http://schemas.microsoft.com/office/drawing/2014/main" id="{6983C4B2-00B2-413B-BFAD-6D71DF080FBA}"/>
              </a:ext>
            </a:extLst>
          </p:cNvPr>
          <p:cNvSpPr/>
          <p:nvPr/>
        </p:nvSpPr>
        <p:spPr>
          <a:xfrm>
            <a:off x="7346245" y="1084922"/>
            <a:ext cx="3943928" cy="4524315"/>
          </a:xfrm>
          <a:prstGeom prst="rect">
            <a:avLst/>
          </a:prstGeom>
        </p:spPr>
        <p:txBody>
          <a:bodyPr wrap="square">
            <a:spAutoFit/>
          </a:bodyPr>
          <a:lstStyle/>
          <a:p>
            <a:pPr marL="285750" indent="-285750">
              <a:buFont typeface="Arial" panose="020B0604020202020204" pitchFamily="34" charset="0"/>
              <a:buChar char="•"/>
            </a:pPr>
            <a:r>
              <a:rPr lang="pt-BR"/>
              <a:t>Funcionando com e sem o sistema de recomendação</a:t>
            </a:r>
          </a:p>
          <a:p>
            <a:pPr marL="285750" indent="-285750">
              <a:buFont typeface="Arial" panose="020B0604020202020204" pitchFamily="34" charset="0"/>
              <a:buChar char="•"/>
            </a:pPr>
            <a:endParaRPr lang="pt-BR"/>
          </a:p>
          <a:p>
            <a:pPr marL="285750" indent="-285750">
              <a:buFont typeface="Arial" panose="020B0604020202020204" pitchFamily="34" charset="0"/>
              <a:buChar char="•"/>
            </a:pPr>
            <a:r>
              <a:rPr lang="pt-BR"/>
              <a:t>A entrada é uma planilha em formato padrão com todas as informações necessárias. </a:t>
            </a:r>
          </a:p>
          <a:p>
            <a:pPr marL="742950" lvl="1" indent="-285750">
              <a:buFont typeface="Arial" panose="020B0604020202020204" pitchFamily="34" charset="0"/>
              <a:buChar char="•"/>
            </a:pPr>
            <a:r>
              <a:rPr lang="pt-BR"/>
              <a:t>Tem um modelo de planilha para uso com e outro sem sistema de recomendação</a:t>
            </a:r>
          </a:p>
          <a:p>
            <a:pPr marL="742950" lvl="1" indent="-285750">
              <a:buFont typeface="Arial" panose="020B0604020202020204" pitchFamily="34" charset="0"/>
              <a:buChar char="•"/>
            </a:pPr>
            <a:endParaRPr lang="pt-BR"/>
          </a:p>
          <a:p>
            <a:pPr marL="285750" indent="-285750">
              <a:buFont typeface="Arial" panose="020B0604020202020204" pitchFamily="34" charset="0"/>
              <a:buChar char="•"/>
            </a:pPr>
            <a:r>
              <a:rPr lang="pt-BR"/>
              <a:t>Faltam ajustes para tornar a interface mais amigável e fácil de utilizar, fornecendo feedbacks ao usuário em caso de erro, por exemplo.</a:t>
            </a:r>
          </a:p>
          <a:p>
            <a:pPr marL="285750" indent="-285750">
              <a:buFont typeface="Arial" panose="020B0604020202020204" pitchFamily="34" charset="0"/>
              <a:buChar char="•"/>
            </a:pPr>
            <a:endParaRPr lang="pt-BR"/>
          </a:p>
          <a:p>
            <a:pPr marL="285750" indent="-285750">
              <a:buFont typeface="Arial" panose="020B0604020202020204" pitchFamily="34" charset="0"/>
              <a:buChar char="•"/>
            </a:pPr>
            <a:endParaRPr lang="pt-BR"/>
          </a:p>
        </p:txBody>
      </p:sp>
      <p:pic>
        <p:nvPicPr>
          <p:cNvPr id="7" name="Picture 6">
            <a:extLst>
              <a:ext uri="{FF2B5EF4-FFF2-40B4-BE49-F238E27FC236}">
                <a16:creationId xmlns:a16="http://schemas.microsoft.com/office/drawing/2014/main" id="{CCA575FA-3348-42B2-BF65-D90AC5BA72BF}"/>
              </a:ext>
            </a:extLst>
          </p:cNvPr>
          <p:cNvPicPr>
            <a:picLocks noChangeAspect="1"/>
          </p:cNvPicPr>
          <p:nvPr/>
        </p:nvPicPr>
        <p:blipFill>
          <a:blip r:embed="rId2"/>
          <a:stretch>
            <a:fillRect/>
          </a:stretch>
        </p:blipFill>
        <p:spPr>
          <a:xfrm>
            <a:off x="284884" y="1090592"/>
            <a:ext cx="6766681" cy="5673725"/>
          </a:xfrm>
          <a:prstGeom prst="rect">
            <a:avLst/>
          </a:prstGeom>
        </p:spPr>
      </p:pic>
      <p:sp>
        <p:nvSpPr>
          <p:cNvPr id="8" name="TextBox 7">
            <a:extLst>
              <a:ext uri="{FF2B5EF4-FFF2-40B4-BE49-F238E27FC236}">
                <a16:creationId xmlns:a16="http://schemas.microsoft.com/office/drawing/2014/main" id="{2AC6B519-0A9B-4FCA-847F-635DB0B8532E}"/>
              </a:ext>
            </a:extLst>
          </p:cNvPr>
          <p:cNvSpPr txBox="1"/>
          <p:nvPr/>
        </p:nvSpPr>
        <p:spPr>
          <a:xfrm>
            <a:off x="7346245" y="5394510"/>
            <a:ext cx="4328519" cy="523220"/>
          </a:xfrm>
          <a:prstGeom prst="rect">
            <a:avLst/>
          </a:prstGeom>
          <a:noFill/>
        </p:spPr>
        <p:txBody>
          <a:bodyPr wrap="square" rtlCol="0">
            <a:spAutoFit/>
          </a:bodyPr>
          <a:lstStyle/>
          <a:p>
            <a:pPr algn="ctr"/>
            <a:r>
              <a:rPr lang="pt-BR" sz="2800" b="1">
                <a:solidFill>
                  <a:srgbClr val="FF0000"/>
                </a:solidFill>
                <a:hlinkClick r:id="rId3">
                  <a:extLst>
                    <a:ext uri="{A12FA001-AC4F-418D-AE19-62706E023703}">
                      <ahyp:hlinkClr xmlns:ahyp="http://schemas.microsoft.com/office/drawing/2018/hyperlinkcolor" val="tx"/>
                    </a:ext>
                  </a:extLst>
                </a:hlinkClick>
              </a:rPr>
              <a:t>&gt;&gt;&gt; Link para baixar &lt;&lt;&lt;</a:t>
            </a:r>
            <a:endParaRPr lang="pt-BR" sz="2800" b="1">
              <a:solidFill>
                <a:srgbClr val="FF0000"/>
              </a:solidFill>
            </a:endParaRPr>
          </a:p>
        </p:txBody>
      </p:sp>
    </p:spTree>
    <p:extLst>
      <p:ext uri="{BB962C8B-B14F-4D97-AF65-F5344CB8AC3E}">
        <p14:creationId xmlns:p14="http://schemas.microsoft.com/office/powerpoint/2010/main" val="1244001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929BB7CA-92B3-4BB5-8F2C-DCF4BF84B686}"/>
              </a:ext>
            </a:extLst>
          </p:cNvPr>
          <p:cNvSpPr>
            <a:spLocks noGrp="1"/>
          </p:cNvSpPr>
          <p:nvPr>
            <p:ph type="body" orient="vert" sz="quarter" idx="12"/>
          </p:nvPr>
        </p:nvSpPr>
        <p:spPr/>
        <p:txBody>
          <a:bodyPr/>
          <a:lstStyle/>
          <a:p>
            <a:endParaRPr lang="pt-BR"/>
          </a:p>
        </p:txBody>
      </p:sp>
      <p:sp>
        <p:nvSpPr>
          <p:cNvPr id="3" name="Slide Number Placeholder 2">
            <a:extLst>
              <a:ext uri="{FF2B5EF4-FFF2-40B4-BE49-F238E27FC236}">
                <a16:creationId xmlns:a16="http://schemas.microsoft.com/office/drawing/2014/main" id="{7FD00968-E2D5-41A2-93A1-6DAD5E495D55}"/>
              </a:ext>
            </a:extLst>
          </p:cNvPr>
          <p:cNvSpPr>
            <a:spLocks noGrp="1"/>
          </p:cNvSpPr>
          <p:nvPr>
            <p:ph type="sldNum" sz="quarter" idx="4"/>
          </p:nvPr>
        </p:nvSpPr>
        <p:spPr/>
        <p:txBody>
          <a:bodyPr/>
          <a:lstStyle/>
          <a:p>
            <a:fld id="{2F807B70-6395-8945-99F1-E53109619FCB}" type="slidenum">
              <a:rPr lang="pt-BR" smtClean="0"/>
              <a:pPr/>
              <a:t>22</a:t>
            </a:fld>
            <a:endParaRPr lang="pt-BR"/>
          </a:p>
        </p:txBody>
      </p:sp>
      <p:sp>
        <p:nvSpPr>
          <p:cNvPr id="4" name="Text Placeholder 3">
            <a:extLst>
              <a:ext uri="{FF2B5EF4-FFF2-40B4-BE49-F238E27FC236}">
                <a16:creationId xmlns:a16="http://schemas.microsoft.com/office/drawing/2014/main" id="{CEDDC143-AF37-4D96-8A90-7744759C3A2F}"/>
              </a:ext>
            </a:extLst>
          </p:cNvPr>
          <p:cNvSpPr>
            <a:spLocks noGrp="1"/>
          </p:cNvSpPr>
          <p:nvPr>
            <p:ph type="body" sz="quarter" idx="14"/>
          </p:nvPr>
        </p:nvSpPr>
        <p:spPr>
          <a:xfrm>
            <a:off x="444234" y="377769"/>
            <a:ext cx="8299172" cy="660270"/>
          </a:xfrm>
        </p:spPr>
        <p:txBody>
          <a:bodyPr/>
          <a:lstStyle/>
          <a:p>
            <a:r>
              <a:rPr lang="pt-BR"/>
              <a:t>O que precisamos para avançar..</a:t>
            </a:r>
          </a:p>
        </p:txBody>
      </p:sp>
      <p:sp>
        <p:nvSpPr>
          <p:cNvPr id="6" name="Rectangle 5">
            <a:extLst>
              <a:ext uri="{FF2B5EF4-FFF2-40B4-BE49-F238E27FC236}">
                <a16:creationId xmlns:a16="http://schemas.microsoft.com/office/drawing/2014/main" id="{2042EAEC-0D6F-4F83-831C-B71C5BC0817E}"/>
              </a:ext>
            </a:extLst>
          </p:cNvPr>
          <p:cNvSpPr/>
          <p:nvPr/>
        </p:nvSpPr>
        <p:spPr>
          <a:xfrm>
            <a:off x="444233" y="1267843"/>
            <a:ext cx="10242239" cy="5078313"/>
          </a:xfrm>
          <a:prstGeom prst="rect">
            <a:avLst/>
          </a:prstGeom>
        </p:spPr>
        <p:txBody>
          <a:bodyPr wrap="square">
            <a:spAutoFit/>
          </a:bodyPr>
          <a:lstStyle/>
          <a:p>
            <a:pPr marL="285750" indent="-285750">
              <a:buFont typeface="Arial" panose="020B0604020202020204" pitchFamily="34" charset="0"/>
              <a:buChar char="•"/>
            </a:pPr>
            <a:r>
              <a:rPr lang="pt-BR"/>
              <a:t>Pessoas para ajudar no código: nos reunimos terças e quartas (2 a 3 h) para criar código em conjunto. Há diversos projetos na gaveta...</a:t>
            </a:r>
          </a:p>
          <a:p>
            <a:pPr marL="285750" indent="-285750">
              <a:buFont typeface="Arial" panose="020B0604020202020204" pitchFamily="34" charset="0"/>
              <a:buChar char="•"/>
            </a:pPr>
            <a:endParaRPr lang="pt-BR"/>
          </a:p>
          <a:p>
            <a:pPr marL="285750" indent="-285750">
              <a:buFont typeface="Arial" panose="020B0604020202020204" pitchFamily="34" charset="0"/>
              <a:buChar char="•"/>
            </a:pPr>
            <a:r>
              <a:rPr lang="pt-BR"/>
              <a:t>Pessoas para realizar testes:</a:t>
            </a:r>
          </a:p>
          <a:p>
            <a:endParaRPr lang="pt-BR"/>
          </a:p>
          <a:p>
            <a:pPr marL="742950" lvl="1" indent="-285750">
              <a:buFont typeface="Arial" panose="020B0604020202020204" pitchFamily="34" charset="0"/>
              <a:buChar char="•"/>
            </a:pPr>
            <a:r>
              <a:rPr lang="pt-BR"/>
              <a:t>Na interface, no software.</a:t>
            </a:r>
          </a:p>
          <a:p>
            <a:pPr marL="742950" lvl="1" indent="-285750">
              <a:buFont typeface="Arial" panose="020B0604020202020204" pitchFamily="34" charset="0"/>
              <a:buChar char="•"/>
            </a:pPr>
            <a:r>
              <a:rPr lang="pt-BR"/>
              <a:t>No resultado, verificando a coerência e ajustando os pesos</a:t>
            </a:r>
          </a:p>
          <a:p>
            <a:pPr marL="742950" lvl="1" indent="-285750">
              <a:buFont typeface="Arial" panose="020B0604020202020204" pitchFamily="34" charset="0"/>
              <a:buChar char="•"/>
            </a:pPr>
            <a:endParaRPr lang="pt-BR"/>
          </a:p>
          <a:p>
            <a:pPr marL="285750" indent="-285750">
              <a:buFont typeface="Arial" panose="020B0604020202020204" pitchFamily="34" charset="0"/>
              <a:buChar char="•"/>
            </a:pPr>
            <a:r>
              <a:rPr lang="pt-BR"/>
              <a:t>Melhorar a qualidade e documentação e do código.</a:t>
            </a:r>
          </a:p>
          <a:p>
            <a:pPr marL="285750" indent="-285750">
              <a:buFont typeface="Arial" panose="020B0604020202020204" pitchFamily="34" charset="0"/>
              <a:buChar char="•"/>
            </a:pPr>
            <a:endParaRPr lang="pt-BR"/>
          </a:p>
          <a:p>
            <a:pPr marL="285750" indent="-285750">
              <a:buFont typeface="Arial" panose="020B0604020202020204" pitchFamily="34" charset="0"/>
              <a:buChar char="•"/>
            </a:pPr>
            <a:r>
              <a:rPr lang="pt-BR"/>
              <a:t>Automatizar a coleta dos dados.</a:t>
            </a:r>
          </a:p>
          <a:p>
            <a:pPr marL="285750" indent="-285750">
              <a:buFont typeface="Arial" panose="020B0604020202020204" pitchFamily="34" charset="0"/>
              <a:buChar char="•"/>
            </a:pPr>
            <a:endParaRPr lang="pt-BR"/>
          </a:p>
          <a:p>
            <a:pPr marL="285750" indent="-285750">
              <a:buFont typeface="Arial" panose="020B0604020202020204" pitchFamily="34" charset="0"/>
              <a:buChar char="•"/>
            </a:pPr>
            <a:r>
              <a:rPr lang="pt-BR"/>
              <a:t>Uso em outras áreas.</a:t>
            </a:r>
          </a:p>
          <a:p>
            <a:endParaRPr lang="pt-BR"/>
          </a:p>
          <a:p>
            <a:pPr marL="285750" indent="-285750">
              <a:buFont typeface="Arial" panose="020B0604020202020204" pitchFamily="34" charset="0"/>
              <a:buChar char="•"/>
            </a:pPr>
            <a:r>
              <a:rPr lang="pt-BR"/>
              <a:t>Escrever artigos sobre o método para difundir o assunto (estou escrevendo um no medium.com), engajar outras áreas ou regionais.</a:t>
            </a:r>
          </a:p>
          <a:p>
            <a:pPr marL="285750" indent="-285750">
              <a:buFont typeface="Arial" panose="020B0604020202020204" pitchFamily="34" charset="0"/>
              <a:buChar char="•"/>
            </a:pPr>
            <a:endParaRPr lang="pt-BR"/>
          </a:p>
          <a:p>
            <a:pPr marL="285750" indent="-285750">
              <a:buFont typeface="Arial" panose="020B0604020202020204" pitchFamily="34" charset="0"/>
              <a:buChar char="•"/>
            </a:pPr>
            <a:endParaRPr lang="pt-BR"/>
          </a:p>
        </p:txBody>
      </p:sp>
    </p:spTree>
    <p:extLst>
      <p:ext uri="{BB962C8B-B14F-4D97-AF65-F5344CB8AC3E}">
        <p14:creationId xmlns:p14="http://schemas.microsoft.com/office/powerpoint/2010/main" val="41072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929BB7CA-92B3-4BB5-8F2C-DCF4BF84B686}"/>
              </a:ext>
            </a:extLst>
          </p:cNvPr>
          <p:cNvSpPr>
            <a:spLocks noGrp="1"/>
          </p:cNvSpPr>
          <p:nvPr>
            <p:ph type="body" orient="vert" sz="quarter" idx="12"/>
          </p:nvPr>
        </p:nvSpPr>
        <p:spPr/>
        <p:txBody>
          <a:bodyPr/>
          <a:lstStyle/>
          <a:p>
            <a:endParaRPr lang="pt-BR"/>
          </a:p>
        </p:txBody>
      </p:sp>
      <p:sp>
        <p:nvSpPr>
          <p:cNvPr id="3" name="Slide Number Placeholder 2">
            <a:extLst>
              <a:ext uri="{FF2B5EF4-FFF2-40B4-BE49-F238E27FC236}">
                <a16:creationId xmlns:a16="http://schemas.microsoft.com/office/drawing/2014/main" id="{7FD00968-E2D5-41A2-93A1-6DAD5E495D55}"/>
              </a:ext>
            </a:extLst>
          </p:cNvPr>
          <p:cNvSpPr>
            <a:spLocks noGrp="1"/>
          </p:cNvSpPr>
          <p:nvPr>
            <p:ph type="sldNum" sz="quarter" idx="4"/>
          </p:nvPr>
        </p:nvSpPr>
        <p:spPr/>
        <p:txBody>
          <a:bodyPr/>
          <a:lstStyle/>
          <a:p>
            <a:fld id="{2F807B70-6395-8945-99F1-E53109619FCB}" type="slidenum">
              <a:rPr lang="pt-BR" smtClean="0"/>
              <a:pPr/>
              <a:t>23</a:t>
            </a:fld>
            <a:endParaRPr lang="pt-BR"/>
          </a:p>
        </p:txBody>
      </p:sp>
      <p:sp>
        <p:nvSpPr>
          <p:cNvPr id="4" name="Text Placeholder 3">
            <a:extLst>
              <a:ext uri="{FF2B5EF4-FFF2-40B4-BE49-F238E27FC236}">
                <a16:creationId xmlns:a16="http://schemas.microsoft.com/office/drawing/2014/main" id="{CEDDC143-AF37-4D96-8A90-7744759C3A2F}"/>
              </a:ext>
            </a:extLst>
          </p:cNvPr>
          <p:cNvSpPr>
            <a:spLocks noGrp="1"/>
          </p:cNvSpPr>
          <p:nvPr>
            <p:ph type="body" sz="quarter" idx="14"/>
          </p:nvPr>
        </p:nvSpPr>
        <p:spPr>
          <a:xfrm>
            <a:off x="444234" y="377769"/>
            <a:ext cx="8299172" cy="660270"/>
          </a:xfrm>
        </p:spPr>
        <p:txBody>
          <a:bodyPr/>
          <a:lstStyle/>
          <a:p>
            <a:r>
              <a:rPr lang="pt-BR"/>
              <a:t>Outras aplicações práticas</a:t>
            </a:r>
          </a:p>
        </p:txBody>
      </p:sp>
      <p:sp>
        <p:nvSpPr>
          <p:cNvPr id="5" name="Rectangle 4">
            <a:extLst>
              <a:ext uri="{FF2B5EF4-FFF2-40B4-BE49-F238E27FC236}">
                <a16:creationId xmlns:a16="http://schemas.microsoft.com/office/drawing/2014/main" id="{D78F8580-B879-4CB5-91AD-15C34A290FB2}"/>
              </a:ext>
            </a:extLst>
          </p:cNvPr>
          <p:cNvSpPr/>
          <p:nvPr/>
        </p:nvSpPr>
        <p:spPr>
          <a:xfrm>
            <a:off x="694552" y="1302322"/>
            <a:ext cx="10617881" cy="5262979"/>
          </a:xfrm>
          <a:prstGeom prst="rect">
            <a:avLst/>
          </a:prstGeom>
        </p:spPr>
        <p:txBody>
          <a:bodyPr wrap="square">
            <a:spAutoFit/>
          </a:bodyPr>
          <a:lstStyle/>
          <a:p>
            <a:pPr marL="285750" indent="-285750">
              <a:buFont typeface="Arial" panose="020B0604020202020204" pitchFamily="34" charset="0"/>
              <a:buChar char="•"/>
            </a:pPr>
            <a:r>
              <a:rPr lang="pt-BR" sz="2400" b="1"/>
              <a:t>Priorização de sites SkyCoverage: </a:t>
            </a:r>
            <a:r>
              <a:rPr lang="pt-BR" sz="2400"/>
              <a:t>considerando, população da localidade, número de operadoras concorrentes, renda per capta, distancia a uma cidade polo... </a:t>
            </a:r>
          </a:p>
          <a:p>
            <a:pPr marL="285750" indent="-285750">
              <a:buFont typeface="Arial" panose="020B0604020202020204" pitchFamily="34" charset="0"/>
              <a:buChar char="•"/>
            </a:pPr>
            <a:endParaRPr lang="pt-BR" sz="2400" b="1"/>
          </a:p>
          <a:p>
            <a:pPr marL="285750" indent="-285750">
              <a:buFont typeface="Arial" panose="020B0604020202020204" pitchFamily="34" charset="0"/>
              <a:buChar char="•"/>
            </a:pPr>
            <a:r>
              <a:rPr lang="pt-BR" sz="2400" b="1"/>
              <a:t>Priorização de shoppings para sistemas indoor: </a:t>
            </a:r>
            <a:r>
              <a:rPr lang="pt-BR" sz="2400"/>
              <a:t>Sempre há mais a fazer do que investimento, portanto priorizar é mandatório. Os critérios podem ser: área do shopping, população da cidade, renda per capta, numero de lojas, numero de lojas TIM próprias, parceiras e varejo, nível de sinal Ookla, entre outros..</a:t>
            </a:r>
          </a:p>
          <a:p>
            <a:pPr marL="285750" indent="-285750">
              <a:buFont typeface="Arial" panose="020B0604020202020204" pitchFamily="34" charset="0"/>
              <a:buChar char="•"/>
            </a:pPr>
            <a:endParaRPr lang="pt-BR" sz="2400" b="1"/>
          </a:p>
          <a:p>
            <a:pPr marL="285750" indent="-285750">
              <a:buFont typeface="Arial" panose="020B0604020202020204" pitchFamily="34" charset="0"/>
              <a:buChar char="•"/>
            </a:pPr>
            <a:r>
              <a:rPr lang="pt-BR" sz="2400" b="1"/>
              <a:t>Priorizar rollout de MW / FO: </a:t>
            </a:r>
            <a:r>
              <a:rPr lang="pt-BR" sz="2400"/>
              <a:t>Com base na quantidade e importância dos sites que serão descongestionados e na dificuldade em realizar (dimensão de viabilidade de NI).</a:t>
            </a:r>
          </a:p>
          <a:p>
            <a:pPr marL="285750" indent="-285750">
              <a:buFont typeface="Arial" panose="020B0604020202020204" pitchFamily="34" charset="0"/>
              <a:buChar char="•"/>
            </a:pPr>
            <a:endParaRPr lang="pt-BR" sz="2400"/>
          </a:p>
          <a:p>
            <a:r>
              <a:rPr lang="pt-BR" sz="2400" b="1"/>
              <a:t>Outros ?</a:t>
            </a:r>
          </a:p>
        </p:txBody>
      </p:sp>
    </p:spTree>
    <p:extLst>
      <p:ext uri="{BB962C8B-B14F-4D97-AF65-F5344CB8AC3E}">
        <p14:creationId xmlns:p14="http://schemas.microsoft.com/office/powerpoint/2010/main" val="731158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929BB7CA-92B3-4BB5-8F2C-DCF4BF84B686}"/>
              </a:ext>
            </a:extLst>
          </p:cNvPr>
          <p:cNvSpPr>
            <a:spLocks noGrp="1"/>
          </p:cNvSpPr>
          <p:nvPr>
            <p:ph type="body" orient="vert" sz="quarter" idx="12"/>
          </p:nvPr>
        </p:nvSpPr>
        <p:spPr/>
        <p:txBody>
          <a:bodyPr/>
          <a:lstStyle/>
          <a:p>
            <a:endParaRPr lang="pt-BR"/>
          </a:p>
        </p:txBody>
      </p:sp>
      <p:sp>
        <p:nvSpPr>
          <p:cNvPr id="3" name="Slide Number Placeholder 2">
            <a:extLst>
              <a:ext uri="{FF2B5EF4-FFF2-40B4-BE49-F238E27FC236}">
                <a16:creationId xmlns:a16="http://schemas.microsoft.com/office/drawing/2014/main" id="{7FD00968-E2D5-41A2-93A1-6DAD5E495D55}"/>
              </a:ext>
            </a:extLst>
          </p:cNvPr>
          <p:cNvSpPr>
            <a:spLocks noGrp="1"/>
          </p:cNvSpPr>
          <p:nvPr>
            <p:ph type="sldNum" sz="quarter" idx="4"/>
          </p:nvPr>
        </p:nvSpPr>
        <p:spPr/>
        <p:txBody>
          <a:bodyPr/>
          <a:lstStyle/>
          <a:p>
            <a:fld id="{2F807B70-6395-8945-99F1-E53109619FCB}" type="slidenum">
              <a:rPr lang="pt-BR" smtClean="0"/>
              <a:pPr/>
              <a:t>24</a:t>
            </a:fld>
            <a:endParaRPr lang="pt-BR"/>
          </a:p>
        </p:txBody>
      </p:sp>
      <p:sp>
        <p:nvSpPr>
          <p:cNvPr id="4" name="Text Placeholder 3">
            <a:extLst>
              <a:ext uri="{FF2B5EF4-FFF2-40B4-BE49-F238E27FC236}">
                <a16:creationId xmlns:a16="http://schemas.microsoft.com/office/drawing/2014/main" id="{CEDDC143-AF37-4D96-8A90-7744759C3A2F}"/>
              </a:ext>
            </a:extLst>
          </p:cNvPr>
          <p:cNvSpPr>
            <a:spLocks noGrp="1"/>
          </p:cNvSpPr>
          <p:nvPr>
            <p:ph type="body" sz="quarter" idx="14"/>
          </p:nvPr>
        </p:nvSpPr>
        <p:spPr>
          <a:xfrm>
            <a:off x="444234" y="377769"/>
            <a:ext cx="8299172" cy="660270"/>
          </a:xfrm>
        </p:spPr>
        <p:txBody>
          <a:bodyPr/>
          <a:lstStyle/>
          <a:p>
            <a:r>
              <a:rPr lang="pt-BR"/>
              <a:t>Conclusão</a:t>
            </a:r>
          </a:p>
        </p:txBody>
      </p:sp>
      <p:sp>
        <p:nvSpPr>
          <p:cNvPr id="5" name="Rectangle 4">
            <a:extLst>
              <a:ext uri="{FF2B5EF4-FFF2-40B4-BE49-F238E27FC236}">
                <a16:creationId xmlns:a16="http://schemas.microsoft.com/office/drawing/2014/main" id="{D78F8580-B879-4CB5-91AD-15C34A290FB2}"/>
              </a:ext>
            </a:extLst>
          </p:cNvPr>
          <p:cNvSpPr/>
          <p:nvPr/>
        </p:nvSpPr>
        <p:spPr>
          <a:xfrm>
            <a:off x="694552" y="1302322"/>
            <a:ext cx="10617881" cy="4154984"/>
          </a:xfrm>
          <a:prstGeom prst="rect">
            <a:avLst/>
          </a:prstGeom>
        </p:spPr>
        <p:txBody>
          <a:bodyPr wrap="square" lIns="91440" tIns="45720" rIns="91440" bIns="45720" anchor="t">
            <a:spAutoFit/>
          </a:bodyPr>
          <a:lstStyle/>
          <a:p>
            <a:pPr algn="just"/>
            <a:r>
              <a:rPr lang="pt-BR" sz="2400" dirty="0"/>
              <a:t>Com uso de métodos de </a:t>
            </a:r>
            <a:r>
              <a:rPr lang="pt-BR" sz="2400" b="1" dirty="0"/>
              <a:t>análise de decisão multicritério</a:t>
            </a:r>
            <a:r>
              <a:rPr lang="pt-BR" sz="2400" dirty="0"/>
              <a:t>, é possível auxiliar na </a:t>
            </a:r>
            <a:r>
              <a:rPr lang="pt-BR" sz="2400" b="1" dirty="0"/>
              <a:t>melhor priorização das </a:t>
            </a:r>
            <a:r>
              <a:rPr lang="pt-BR" sz="2400" b="1" dirty="0" err="1"/>
              <a:t>OCs</a:t>
            </a:r>
            <a:r>
              <a:rPr lang="pt-BR" sz="2400" dirty="0"/>
              <a:t> que deverão ser executadas por NI, </a:t>
            </a:r>
            <a:r>
              <a:rPr lang="pt-BR" sz="2400" b="1" dirty="0"/>
              <a:t>otimizando recursos</a:t>
            </a:r>
            <a:r>
              <a:rPr lang="pt-BR" sz="2400" dirty="0"/>
              <a:t> e </a:t>
            </a:r>
            <a:r>
              <a:rPr lang="pt-BR" sz="2400" b="1" dirty="0"/>
              <a:t>atendendo aos problemas da rede</a:t>
            </a:r>
            <a:r>
              <a:rPr lang="pt-BR" sz="2400" dirty="0"/>
              <a:t> ao mesmo tempo em que garante uma execução, do ponto de vista logístico, </a:t>
            </a:r>
            <a:r>
              <a:rPr lang="pt-BR" sz="2400" b="1" dirty="0"/>
              <a:t>otimizada.</a:t>
            </a:r>
          </a:p>
          <a:p>
            <a:pPr algn="just"/>
            <a:endParaRPr lang="pt-BR" sz="2400" dirty="0"/>
          </a:p>
          <a:p>
            <a:pPr algn="just"/>
            <a:r>
              <a:rPr lang="pt-BR" sz="2400" dirty="0"/>
              <a:t>No fim, ainda será necessário reunir-se e decidir quais </a:t>
            </a:r>
            <a:r>
              <a:rPr lang="pt-BR" sz="2400" dirty="0" err="1"/>
              <a:t>OCs</a:t>
            </a:r>
            <a:r>
              <a:rPr lang="pt-BR" sz="2400" dirty="0"/>
              <a:t> efetivamente entrar na meta com base na </a:t>
            </a:r>
            <a:r>
              <a:rPr lang="pt-BR" sz="2400" b="1" dirty="0"/>
              <a:t>análise das recomendações sugeridas</a:t>
            </a:r>
            <a:r>
              <a:rPr lang="pt-BR" sz="2400" dirty="0"/>
              <a:t>, na </a:t>
            </a:r>
            <a:r>
              <a:rPr lang="pt-BR" sz="2400" b="1" dirty="0"/>
              <a:t>capacidade financeira</a:t>
            </a:r>
            <a:r>
              <a:rPr lang="pt-BR" sz="2400" dirty="0"/>
              <a:t> e de</a:t>
            </a:r>
            <a:r>
              <a:rPr lang="pt-BR" sz="2400" b="1" dirty="0"/>
              <a:t> execução dos </a:t>
            </a:r>
            <a:r>
              <a:rPr lang="pt-BR" sz="2400" b="1" i="1" dirty="0" err="1"/>
              <a:t>vendors</a:t>
            </a:r>
            <a:r>
              <a:rPr lang="pt-BR" sz="2400" dirty="0"/>
              <a:t>, porém com </a:t>
            </a:r>
            <a:r>
              <a:rPr lang="pt-BR" sz="2400" b="1" dirty="0"/>
              <a:t>maior assertividade</a:t>
            </a:r>
            <a:r>
              <a:rPr lang="pt-BR" sz="2400" dirty="0"/>
              <a:t>, reduzindo o esforço. </a:t>
            </a:r>
          </a:p>
          <a:p>
            <a:pPr algn="just"/>
            <a:endParaRPr lang="pt-BR" sz="2400" dirty="0"/>
          </a:p>
          <a:p>
            <a:pPr algn="just"/>
            <a:r>
              <a:rPr lang="pt-BR" sz="2400" dirty="0">
                <a:cs typeface="Calibri"/>
              </a:rPr>
              <a:t>Esse é um passo no uso de sistemas de auxílio à </a:t>
            </a:r>
            <a:r>
              <a:rPr lang="pt-BR" sz="2400" b="1" dirty="0">
                <a:cs typeface="Calibri"/>
              </a:rPr>
              <a:t>tomada de decisão </a:t>
            </a:r>
            <a:r>
              <a:rPr lang="pt-BR" sz="2400" dirty="0">
                <a:cs typeface="Calibri"/>
              </a:rPr>
              <a:t>que</a:t>
            </a:r>
            <a:r>
              <a:rPr lang="pt-BR" sz="2400" b="1" dirty="0">
                <a:cs typeface="Calibri"/>
              </a:rPr>
              <a:t> efetivamente reduzam o nosso trabalho.</a:t>
            </a:r>
            <a:endParaRPr lang="pt-BR" dirty="0">
              <a:cs typeface="Calibri"/>
            </a:endParaRPr>
          </a:p>
        </p:txBody>
      </p:sp>
    </p:spTree>
    <p:extLst>
      <p:ext uri="{BB962C8B-B14F-4D97-AF65-F5344CB8AC3E}">
        <p14:creationId xmlns:p14="http://schemas.microsoft.com/office/powerpoint/2010/main" val="4165363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929BB7CA-92B3-4BB5-8F2C-DCF4BF84B686}"/>
              </a:ext>
            </a:extLst>
          </p:cNvPr>
          <p:cNvSpPr>
            <a:spLocks noGrp="1"/>
          </p:cNvSpPr>
          <p:nvPr>
            <p:ph type="body" orient="vert" sz="quarter" idx="12"/>
          </p:nvPr>
        </p:nvSpPr>
        <p:spPr/>
        <p:txBody>
          <a:bodyPr/>
          <a:lstStyle/>
          <a:p>
            <a:endParaRPr lang="pt-BR"/>
          </a:p>
        </p:txBody>
      </p:sp>
      <p:sp>
        <p:nvSpPr>
          <p:cNvPr id="3" name="Slide Number Placeholder 2">
            <a:extLst>
              <a:ext uri="{FF2B5EF4-FFF2-40B4-BE49-F238E27FC236}">
                <a16:creationId xmlns:a16="http://schemas.microsoft.com/office/drawing/2014/main" id="{7FD00968-E2D5-41A2-93A1-6DAD5E495D55}"/>
              </a:ext>
            </a:extLst>
          </p:cNvPr>
          <p:cNvSpPr>
            <a:spLocks noGrp="1"/>
          </p:cNvSpPr>
          <p:nvPr>
            <p:ph type="sldNum" sz="quarter" idx="4"/>
          </p:nvPr>
        </p:nvSpPr>
        <p:spPr/>
        <p:txBody>
          <a:bodyPr/>
          <a:lstStyle/>
          <a:p>
            <a:fld id="{2F807B70-6395-8945-99F1-E53109619FCB}" type="slidenum">
              <a:rPr lang="pt-BR" smtClean="0"/>
              <a:pPr/>
              <a:t>25</a:t>
            </a:fld>
            <a:endParaRPr lang="pt-BR"/>
          </a:p>
        </p:txBody>
      </p:sp>
      <p:sp>
        <p:nvSpPr>
          <p:cNvPr id="4" name="Text Placeholder 3">
            <a:extLst>
              <a:ext uri="{FF2B5EF4-FFF2-40B4-BE49-F238E27FC236}">
                <a16:creationId xmlns:a16="http://schemas.microsoft.com/office/drawing/2014/main" id="{CEDDC143-AF37-4D96-8A90-7744759C3A2F}"/>
              </a:ext>
            </a:extLst>
          </p:cNvPr>
          <p:cNvSpPr>
            <a:spLocks noGrp="1"/>
          </p:cNvSpPr>
          <p:nvPr>
            <p:ph type="body" sz="quarter" idx="14"/>
          </p:nvPr>
        </p:nvSpPr>
        <p:spPr>
          <a:xfrm>
            <a:off x="444234" y="377769"/>
            <a:ext cx="8299172" cy="660270"/>
          </a:xfrm>
        </p:spPr>
        <p:txBody>
          <a:bodyPr/>
          <a:lstStyle/>
          <a:p>
            <a:r>
              <a:rPr lang="pt-BR" dirty="0"/>
              <a:t>Take </a:t>
            </a:r>
            <a:r>
              <a:rPr lang="pt-BR" dirty="0" err="1"/>
              <a:t>aways</a:t>
            </a:r>
            <a:endParaRPr lang="pt-BR" dirty="0"/>
          </a:p>
        </p:txBody>
      </p:sp>
      <p:sp>
        <p:nvSpPr>
          <p:cNvPr id="5" name="Rectangle 4">
            <a:extLst>
              <a:ext uri="{FF2B5EF4-FFF2-40B4-BE49-F238E27FC236}">
                <a16:creationId xmlns:a16="http://schemas.microsoft.com/office/drawing/2014/main" id="{D78F8580-B879-4CB5-91AD-15C34A290FB2}"/>
              </a:ext>
            </a:extLst>
          </p:cNvPr>
          <p:cNvSpPr/>
          <p:nvPr/>
        </p:nvSpPr>
        <p:spPr>
          <a:xfrm>
            <a:off x="694552" y="1302322"/>
            <a:ext cx="10617881" cy="3046988"/>
          </a:xfrm>
          <a:prstGeom prst="rect">
            <a:avLst/>
          </a:prstGeom>
        </p:spPr>
        <p:txBody>
          <a:bodyPr wrap="square" lIns="91440" tIns="45720" rIns="91440" bIns="45720" anchor="t">
            <a:spAutoFit/>
          </a:bodyPr>
          <a:lstStyle/>
          <a:p>
            <a:pPr marL="285750" indent="-285750" algn="just">
              <a:buFont typeface="Arial" panose="020B0604020202020204" pitchFamily="34" charset="0"/>
              <a:buChar char="•"/>
            </a:pPr>
            <a:r>
              <a:rPr lang="pt-BR" sz="2400" dirty="0">
                <a:cs typeface="Calibri"/>
              </a:rPr>
              <a:t>Software funcionando com e sem sistema de recomendação</a:t>
            </a:r>
          </a:p>
          <a:p>
            <a:pPr marL="285750" indent="-285750" algn="just">
              <a:buFont typeface="Arial" panose="020B0604020202020204" pitchFamily="34" charset="0"/>
              <a:buChar char="•"/>
            </a:pPr>
            <a:endParaRPr lang="pt-BR" sz="2400" dirty="0">
              <a:cs typeface="Calibri"/>
            </a:endParaRPr>
          </a:p>
          <a:p>
            <a:pPr marL="285750" indent="-285750" algn="just">
              <a:buFont typeface="Arial" panose="020B0604020202020204" pitchFamily="34" charset="0"/>
              <a:buChar char="•"/>
            </a:pPr>
            <a:endParaRPr lang="pt-BR" sz="2400" dirty="0">
              <a:cs typeface="Calibri"/>
            </a:endParaRPr>
          </a:p>
          <a:p>
            <a:pPr marL="285750" indent="-285750" algn="just">
              <a:buFont typeface="Arial" panose="020B0604020202020204" pitchFamily="34" charset="0"/>
              <a:buChar char="•"/>
            </a:pPr>
            <a:r>
              <a:rPr lang="pt-BR" sz="2400" dirty="0">
                <a:cs typeface="Calibri"/>
              </a:rPr>
              <a:t>Power BI não resolve problema nem aponta soluções! </a:t>
            </a:r>
            <a:r>
              <a:rPr lang="pt-BR" sz="2400">
                <a:cs typeface="Calibri"/>
              </a:rPr>
              <a:t>Métodos de Pesquisa Operacional é que fazem isso</a:t>
            </a:r>
          </a:p>
          <a:p>
            <a:pPr marL="285750" indent="-285750" algn="just">
              <a:buFont typeface="Arial" panose="020B0604020202020204" pitchFamily="34" charset="0"/>
              <a:buChar char="•"/>
            </a:pPr>
            <a:endParaRPr lang="pt-BR" sz="2400" dirty="0">
              <a:cs typeface="Calibri"/>
            </a:endParaRPr>
          </a:p>
          <a:p>
            <a:pPr marL="285750" indent="-285750" algn="just">
              <a:buFont typeface="Arial" panose="020B0604020202020204" pitchFamily="34" charset="0"/>
              <a:buChar char="•"/>
            </a:pPr>
            <a:endParaRPr lang="pt-BR" sz="2400" dirty="0">
              <a:cs typeface="Calibri"/>
            </a:endParaRPr>
          </a:p>
          <a:p>
            <a:pPr marL="285750" indent="-285750" algn="just">
              <a:buFont typeface="Arial" panose="020B0604020202020204" pitchFamily="34" charset="0"/>
              <a:buChar char="•"/>
            </a:pPr>
            <a:r>
              <a:rPr lang="pt-BR" sz="2400" dirty="0">
                <a:cs typeface="Calibri"/>
              </a:rPr>
              <a:t>Quem roda o aplicativo é quem trabalha com a gestão.</a:t>
            </a:r>
            <a:endParaRPr lang="pt-BR" dirty="0">
              <a:cs typeface="Calibri"/>
            </a:endParaRPr>
          </a:p>
        </p:txBody>
      </p:sp>
    </p:spTree>
    <p:extLst>
      <p:ext uri="{BB962C8B-B14F-4D97-AF65-F5344CB8AC3E}">
        <p14:creationId xmlns:p14="http://schemas.microsoft.com/office/powerpoint/2010/main" val="175319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CBB51E-C305-412C-8A19-FEF2ED5D07EC}"/>
              </a:ext>
            </a:extLst>
          </p:cNvPr>
          <p:cNvSpPr>
            <a:spLocks noGrp="1"/>
          </p:cNvSpPr>
          <p:nvPr>
            <p:ph type="body" sz="quarter" idx="10"/>
          </p:nvPr>
        </p:nvSpPr>
        <p:spPr/>
        <p:txBody>
          <a:bodyPr/>
          <a:lstStyle/>
          <a:p>
            <a:r>
              <a:rPr lang="pt-BR" b="1"/>
              <a:t>Obrigado</a:t>
            </a:r>
            <a:endParaRPr lang="pt-BR"/>
          </a:p>
        </p:txBody>
      </p:sp>
    </p:spTree>
    <p:extLst>
      <p:ext uri="{BB962C8B-B14F-4D97-AF65-F5344CB8AC3E}">
        <p14:creationId xmlns:p14="http://schemas.microsoft.com/office/powerpoint/2010/main" val="3129213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929BB7CA-92B3-4BB5-8F2C-DCF4BF84B686}"/>
              </a:ext>
            </a:extLst>
          </p:cNvPr>
          <p:cNvSpPr>
            <a:spLocks noGrp="1"/>
          </p:cNvSpPr>
          <p:nvPr>
            <p:ph type="body" orient="vert" sz="quarter" idx="12"/>
          </p:nvPr>
        </p:nvSpPr>
        <p:spPr/>
        <p:txBody>
          <a:bodyPr/>
          <a:lstStyle/>
          <a:p>
            <a:endParaRPr lang="pt-BR"/>
          </a:p>
        </p:txBody>
      </p:sp>
      <p:sp>
        <p:nvSpPr>
          <p:cNvPr id="3" name="Slide Number Placeholder 2">
            <a:extLst>
              <a:ext uri="{FF2B5EF4-FFF2-40B4-BE49-F238E27FC236}">
                <a16:creationId xmlns:a16="http://schemas.microsoft.com/office/drawing/2014/main" id="{7FD00968-E2D5-41A2-93A1-6DAD5E495D55}"/>
              </a:ext>
            </a:extLst>
          </p:cNvPr>
          <p:cNvSpPr>
            <a:spLocks noGrp="1"/>
          </p:cNvSpPr>
          <p:nvPr>
            <p:ph type="sldNum" sz="quarter" idx="4"/>
          </p:nvPr>
        </p:nvSpPr>
        <p:spPr/>
        <p:txBody>
          <a:bodyPr/>
          <a:lstStyle/>
          <a:p>
            <a:fld id="{2F807B70-6395-8945-99F1-E53109619FCB}" type="slidenum">
              <a:rPr lang="pt-BR" smtClean="0"/>
              <a:pPr/>
              <a:t>27</a:t>
            </a:fld>
            <a:endParaRPr lang="pt-BR"/>
          </a:p>
        </p:txBody>
      </p:sp>
      <p:sp>
        <p:nvSpPr>
          <p:cNvPr id="4" name="Text Placeholder 3">
            <a:extLst>
              <a:ext uri="{FF2B5EF4-FFF2-40B4-BE49-F238E27FC236}">
                <a16:creationId xmlns:a16="http://schemas.microsoft.com/office/drawing/2014/main" id="{CEDDC143-AF37-4D96-8A90-7744759C3A2F}"/>
              </a:ext>
            </a:extLst>
          </p:cNvPr>
          <p:cNvSpPr>
            <a:spLocks noGrp="1"/>
          </p:cNvSpPr>
          <p:nvPr>
            <p:ph type="body" sz="quarter" idx="14"/>
          </p:nvPr>
        </p:nvSpPr>
        <p:spPr>
          <a:xfrm>
            <a:off x="444233" y="377769"/>
            <a:ext cx="10868199" cy="660270"/>
          </a:xfrm>
        </p:spPr>
        <p:txBody>
          <a:bodyPr/>
          <a:lstStyle/>
          <a:p>
            <a:r>
              <a:rPr lang="pt-BR"/>
              <a:t>Caso concreto: OC 775798</a:t>
            </a:r>
          </a:p>
        </p:txBody>
      </p:sp>
      <p:sp>
        <p:nvSpPr>
          <p:cNvPr id="19" name="TextBox 18">
            <a:extLst>
              <a:ext uri="{FF2B5EF4-FFF2-40B4-BE49-F238E27FC236}">
                <a16:creationId xmlns:a16="http://schemas.microsoft.com/office/drawing/2014/main" id="{DE142E53-0D22-4381-A51C-67E8DD29CFA8}"/>
              </a:ext>
            </a:extLst>
          </p:cNvPr>
          <p:cNvSpPr txBox="1"/>
          <p:nvPr/>
        </p:nvSpPr>
        <p:spPr>
          <a:xfrm>
            <a:off x="205721" y="1249965"/>
            <a:ext cx="3539837" cy="338554"/>
          </a:xfrm>
          <a:prstGeom prst="rect">
            <a:avLst/>
          </a:prstGeom>
          <a:noFill/>
        </p:spPr>
        <p:txBody>
          <a:bodyPr wrap="square" rtlCol="0">
            <a:spAutoFit/>
          </a:bodyPr>
          <a:lstStyle/>
          <a:p>
            <a:r>
              <a:rPr lang="pt-BR" sz="1600"/>
              <a:t>OCs recomendadas: 778467 e 773858</a:t>
            </a:r>
          </a:p>
        </p:txBody>
      </p:sp>
      <p:pic>
        <p:nvPicPr>
          <p:cNvPr id="5" name="Picture 4">
            <a:extLst>
              <a:ext uri="{FF2B5EF4-FFF2-40B4-BE49-F238E27FC236}">
                <a16:creationId xmlns:a16="http://schemas.microsoft.com/office/drawing/2014/main" id="{440FD3F9-E930-4FB5-877B-0BDB729C6FFF}"/>
              </a:ext>
            </a:extLst>
          </p:cNvPr>
          <p:cNvPicPr>
            <a:picLocks noChangeAspect="1"/>
          </p:cNvPicPr>
          <p:nvPr/>
        </p:nvPicPr>
        <p:blipFill>
          <a:blip r:embed="rId2"/>
          <a:stretch>
            <a:fillRect/>
          </a:stretch>
        </p:blipFill>
        <p:spPr>
          <a:xfrm>
            <a:off x="153807" y="1588519"/>
            <a:ext cx="5724525" cy="942975"/>
          </a:xfrm>
          <a:prstGeom prst="rect">
            <a:avLst/>
          </a:prstGeom>
        </p:spPr>
      </p:pic>
    </p:spTree>
    <p:extLst>
      <p:ext uri="{BB962C8B-B14F-4D97-AF65-F5344CB8AC3E}">
        <p14:creationId xmlns:p14="http://schemas.microsoft.com/office/powerpoint/2010/main" val="4012633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CBB51E-C305-412C-8A19-FEF2ED5D07EC}"/>
              </a:ext>
            </a:extLst>
          </p:cNvPr>
          <p:cNvSpPr>
            <a:spLocks noGrp="1"/>
          </p:cNvSpPr>
          <p:nvPr>
            <p:ph type="body" sz="quarter" idx="10"/>
          </p:nvPr>
        </p:nvSpPr>
        <p:spPr/>
        <p:txBody>
          <a:bodyPr/>
          <a:lstStyle/>
          <a:p>
            <a:r>
              <a:rPr lang="pt-BR" b="1"/>
              <a:t>Backup</a:t>
            </a:r>
            <a:endParaRPr lang="pt-BR"/>
          </a:p>
        </p:txBody>
      </p:sp>
    </p:spTree>
    <p:extLst>
      <p:ext uri="{BB962C8B-B14F-4D97-AF65-F5344CB8AC3E}">
        <p14:creationId xmlns:p14="http://schemas.microsoft.com/office/powerpoint/2010/main" val="1590741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929BB7CA-92B3-4BB5-8F2C-DCF4BF84B686}"/>
              </a:ext>
            </a:extLst>
          </p:cNvPr>
          <p:cNvSpPr>
            <a:spLocks noGrp="1"/>
          </p:cNvSpPr>
          <p:nvPr>
            <p:ph type="body" orient="vert" sz="quarter" idx="12"/>
          </p:nvPr>
        </p:nvSpPr>
        <p:spPr/>
        <p:txBody>
          <a:bodyPr/>
          <a:lstStyle/>
          <a:p>
            <a:endParaRPr lang="pt-BR"/>
          </a:p>
        </p:txBody>
      </p:sp>
      <p:sp>
        <p:nvSpPr>
          <p:cNvPr id="3" name="Slide Number Placeholder 2">
            <a:extLst>
              <a:ext uri="{FF2B5EF4-FFF2-40B4-BE49-F238E27FC236}">
                <a16:creationId xmlns:a16="http://schemas.microsoft.com/office/drawing/2014/main" id="{7FD00968-E2D5-41A2-93A1-6DAD5E495D55}"/>
              </a:ext>
            </a:extLst>
          </p:cNvPr>
          <p:cNvSpPr>
            <a:spLocks noGrp="1"/>
          </p:cNvSpPr>
          <p:nvPr>
            <p:ph type="sldNum" sz="quarter" idx="4"/>
          </p:nvPr>
        </p:nvSpPr>
        <p:spPr/>
        <p:txBody>
          <a:bodyPr/>
          <a:lstStyle/>
          <a:p>
            <a:fld id="{2F807B70-6395-8945-99F1-E53109619FCB}" type="slidenum">
              <a:rPr lang="pt-BR" smtClean="0"/>
              <a:pPr/>
              <a:t>29</a:t>
            </a:fld>
            <a:endParaRPr lang="pt-BR"/>
          </a:p>
        </p:txBody>
      </p:sp>
      <p:sp>
        <p:nvSpPr>
          <p:cNvPr id="4" name="Text Placeholder 3">
            <a:extLst>
              <a:ext uri="{FF2B5EF4-FFF2-40B4-BE49-F238E27FC236}">
                <a16:creationId xmlns:a16="http://schemas.microsoft.com/office/drawing/2014/main" id="{CEDDC143-AF37-4D96-8A90-7744759C3A2F}"/>
              </a:ext>
            </a:extLst>
          </p:cNvPr>
          <p:cNvSpPr>
            <a:spLocks noGrp="1"/>
          </p:cNvSpPr>
          <p:nvPr>
            <p:ph type="body" sz="quarter" idx="14"/>
          </p:nvPr>
        </p:nvSpPr>
        <p:spPr>
          <a:xfrm>
            <a:off x="444234" y="377769"/>
            <a:ext cx="8299172" cy="660270"/>
          </a:xfrm>
        </p:spPr>
        <p:txBody>
          <a:bodyPr lIns="91440" tIns="45720" rIns="91440" bIns="45720" anchor="t"/>
          <a:lstStyle/>
          <a:p>
            <a:r>
              <a:rPr lang="pt-BR">
                <a:latin typeface="TIM Sans"/>
              </a:rPr>
              <a:t>Problema do Transporte - atualizar</a:t>
            </a:r>
            <a:endParaRPr lang="pt-BR"/>
          </a:p>
        </p:txBody>
      </p:sp>
      <p:sp>
        <p:nvSpPr>
          <p:cNvPr id="5" name="Rectangle 4">
            <a:extLst>
              <a:ext uri="{FF2B5EF4-FFF2-40B4-BE49-F238E27FC236}">
                <a16:creationId xmlns:a16="http://schemas.microsoft.com/office/drawing/2014/main" id="{D78F8580-B879-4CB5-91AD-15C34A290FB2}"/>
              </a:ext>
            </a:extLst>
          </p:cNvPr>
          <p:cNvSpPr/>
          <p:nvPr/>
        </p:nvSpPr>
        <p:spPr>
          <a:xfrm>
            <a:off x="694552" y="1302322"/>
            <a:ext cx="10617881" cy="5155257"/>
          </a:xfrm>
          <a:prstGeom prst="rect">
            <a:avLst/>
          </a:prstGeom>
        </p:spPr>
        <p:txBody>
          <a:bodyPr wrap="square">
            <a:spAutoFit/>
          </a:bodyPr>
          <a:lstStyle/>
          <a:p>
            <a:r>
              <a:rPr lang="pt-BR" b="1"/>
              <a:t>Questão da otimização das execuções das OCS com base na distância.</a:t>
            </a:r>
            <a:endParaRPr lang="pt-BR"/>
          </a:p>
          <a:p>
            <a:br>
              <a:rPr lang="pt-BR"/>
            </a:br>
            <a:r>
              <a:rPr lang="pt-BR"/>
              <a:t>Por exemplo:</a:t>
            </a:r>
            <a:br>
              <a:rPr lang="pt-BR"/>
            </a:br>
            <a:endParaRPr lang="pt-BR" sz="1100"/>
          </a:p>
          <a:p>
            <a:br>
              <a:rPr lang="pt-BR" sz="1100"/>
            </a:br>
            <a:endParaRPr lang="pt-BR" sz="1100"/>
          </a:p>
          <a:p>
            <a:r>
              <a:rPr lang="pt-BR" sz="1100"/>
              <a:t>imagine que o site FEFE01 é o topo do ranking para ser realizado e o FEFE00 é o de número 200, e que NI tem a capacidade de implementar 100 OCs no mês? e aí?</a:t>
            </a:r>
          </a:p>
          <a:p>
            <a:br>
              <a:rPr lang="pt-BR" sz="1100"/>
            </a:br>
            <a:endParaRPr lang="pt-BR" sz="1100"/>
          </a:p>
          <a:p>
            <a:r>
              <a:rPr lang="pt-BR" sz="1100"/>
              <a:t>não seria mais econômico fazer o FEFE00 também, aproveitando a mobilização que será realizada para o FEFE01? ou invés de voltar nele daqui a 30 ou 60 dias ?</a:t>
            </a:r>
          </a:p>
          <a:p>
            <a:endParaRPr lang="pt-BR" sz="1100"/>
          </a:p>
          <a:p>
            <a:r>
              <a:rPr lang="pt-BR" sz="1100"/>
              <a:t>Não seria o caso de priorizar 100 sites (supondo o topo da capacidade de entrega de NI) e depois rodar um algoritmo de otimização de transporte para selecionar mais 10 a 20% mais sites que a capacidade de realização de NI? Estes sites "no caminho" dos sites prioritários seriam o "a mais" ou a "massa de manobra" de NI para garantir a entrega mínima no mês.</a:t>
            </a:r>
          </a:p>
          <a:p>
            <a:endParaRPr lang="pt-BR" sz="1100"/>
          </a:p>
          <a:p>
            <a:r>
              <a:rPr lang="pt-BR" sz="1100"/>
              <a:t>Por hora, como sugestão, enquanto não criamos um método para isto:</a:t>
            </a:r>
          </a:p>
          <a:p>
            <a:br>
              <a:rPr lang="pt-BR" sz="1100"/>
            </a:br>
            <a:r>
              <a:rPr lang="pt-BR" sz="1100"/>
              <a:t>Depois de priorizar e selecionar as OCs, seria interessante fazer uma tabela dinâmica com todas as OCs do PLO ainda para implantar e que liste CIDADE, OCs selecionados , OCs não selecionadas</a:t>
            </a:r>
          </a:p>
          <a:p>
            <a:endParaRPr lang="pt-BR" sz="1100"/>
          </a:p>
          <a:p>
            <a:r>
              <a:rPr lang="pt-BR" sz="1100"/>
              <a:t>exemplo</a:t>
            </a:r>
          </a:p>
          <a:p>
            <a:endParaRPr lang="pt-BR" sz="1100"/>
          </a:p>
          <a:p>
            <a:r>
              <a:rPr lang="pt-BR" sz="1100"/>
              <a:t>Cidade    | OC selecionada | OC não selecionada</a:t>
            </a:r>
          </a:p>
          <a:p>
            <a:r>
              <a:rPr lang="pt-BR" sz="1100"/>
              <a:t>Petrolina |             9             |               1</a:t>
            </a:r>
          </a:p>
          <a:p>
            <a:r>
              <a:rPr lang="pt-BR" sz="1100"/>
              <a:t>....</a:t>
            </a:r>
          </a:p>
          <a:p>
            <a:endParaRPr lang="pt-BR" sz="1100"/>
          </a:p>
          <a:p>
            <a:r>
              <a:rPr lang="pt-BR" sz="1100"/>
              <a:t>indicando que uma OC de Petrolina não foi selecionada. Se for fácil de ser feita (dimensão NI) poderia ser incluída na meta e aumentar o realizado de NI (ou trocado caso alguma OC dita Facil mude de situação) com pouco esforço, mesmo que ela não seja altamente demanda por engenharia. Porém parte-se do pressuposto que o que está no plano é necessário de ser feito, se não deveria ser removido</a:t>
            </a:r>
            <a:endParaRPr lang="pt-BR"/>
          </a:p>
        </p:txBody>
      </p:sp>
    </p:spTree>
    <p:extLst>
      <p:ext uri="{BB962C8B-B14F-4D97-AF65-F5344CB8AC3E}">
        <p14:creationId xmlns:p14="http://schemas.microsoft.com/office/powerpoint/2010/main" val="3421922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D9BD362E-17AC-4056-8AC8-510811E4BC55}"/>
              </a:ext>
            </a:extLst>
          </p:cNvPr>
          <p:cNvSpPr>
            <a:spLocks noGrp="1"/>
          </p:cNvSpPr>
          <p:nvPr>
            <p:ph type="body" orient="vert" sz="quarter" idx="12"/>
          </p:nvPr>
        </p:nvSpPr>
        <p:spPr/>
        <p:txBody>
          <a:bodyPr/>
          <a:lstStyle/>
          <a:p>
            <a:r>
              <a:rPr lang="pt-BR"/>
              <a:t>16/09/2021</a:t>
            </a:r>
          </a:p>
        </p:txBody>
      </p:sp>
      <p:sp>
        <p:nvSpPr>
          <p:cNvPr id="3" name="Slide Number Placeholder 2">
            <a:extLst>
              <a:ext uri="{FF2B5EF4-FFF2-40B4-BE49-F238E27FC236}">
                <a16:creationId xmlns:a16="http://schemas.microsoft.com/office/drawing/2014/main" id="{6C33FA42-094C-446E-9360-E8C22C7E5098}"/>
              </a:ext>
            </a:extLst>
          </p:cNvPr>
          <p:cNvSpPr>
            <a:spLocks noGrp="1"/>
          </p:cNvSpPr>
          <p:nvPr>
            <p:ph type="sldNum" sz="quarter" idx="4"/>
          </p:nvPr>
        </p:nvSpPr>
        <p:spPr/>
        <p:txBody>
          <a:bodyPr/>
          <a:lstStyle/>
          <a:p>
            <a:fld id="{2F807B70-6395-8945-99F1-E53109619FCB}" type="slidenum">
              <a:rPr lang="pt-BR" smtClean="0"/>
              <a:pPr/>
              <a:t>3</a:t>
            </a:fld>
            <a:endParaRPr lang="pt-BR"/>
          </a:p>
        </p:txBody>
      </p:sp>
      <p:sp>
        <p:nvSpPr>
          <p:cNvPr id="4" name="Text Placeholder 3">
            <a:extLst>
              <a:ext uri="{FF2B5EF4-FFF2-40B4-BE49-F238E27FC236}">
                <a16:creationId xmlns:a16="http://schemas.microsoft.com/office/drawing/2014/main" id="{7D2A0724-410F-4504-9758-4F265BEC0F54}"/>
              </a:ext>
            </a:extLst>
          </p:cNvPr>
          <p:cNvSpPr>
            <a:spLocks noGrp="1"/>
          </p:cNvSpPr>
          <p:nvPr>
            <p:ph type="body" sz="quarter" idx="14"/>
          </p:nvPr>
        </p:nvSpPr>
        <p:spPr>
          <a:xfrm>
            <a:off x="444233" y="377769"/>
            <a:ext cx="10633070" cy="660270"/>
          </a:xfrm>
        </p:spPr>
        <p:txBody>
          <a:bodyPr/>
          <a:lstStyle/>
          <a:p>
            <a:r>
              <a:rPr lang="pt-BR" sz="3600"/>
              <a:t>Aumento</a:t>
            </a:r>
            <a:r>
              <a:rPr lang="en-US" sz="3600"/>
              <a:t> da </a:t>
            </a:r>
            <a:r>
              <a:rPr lang="pt-BR" sz="3600"/>
              <a:t>complexidade</a:t>
            </a:r>
            <a:r>
              <a:rPr lang="en-US" sz="3600"/>
              <a:t> de </a:t>
            </a:r>
            <a:r>
              <a:rPr lang="pt-BR" sz="3600"/>
              <a:t>implantação</a:t>
            </a:r>
            <a:r>
              <a:rPr lang="en-US" sz="3600"/>
              <a:t> desde 2007 (3G)</a:t>
            </a:r>
          </a:p>
        </p:txBody>
      </p:sp>
      <p:sp>
        <p:nvSpPr>
          <p:cNvPr id="7" name="Rectangle 6">
            <a:extLst>
              <a:ext uri="{FF2B5EF4-FFF2-40B4-BE49-F238E27FC236}">
                <a16:creationId xmlns:a16="http://schemas.microsoft.com/office/drawing/2014/main" id="{96346174-EA21-4393-A5F0-A324C18DDFE2}"/>
              </a:ext>
            </a:extLst>
          </p:cNvPr>
          <p:cNvSpPr/>
          <p:nvPr/>
        </p:nvSpPr>
        <p:spPr>
          <a:xfrm>
            <a:off x="775159" y="1570967"/>
            <a:ext cx="9971218" cy="5632311"/>
          </a:xfrm>
          <a:prstGeom prst="rect">
            <a:avLst/>
          </a:prstGeom>
        </p:spPr>
        <p:txBody>
          <a:bodyPr wrap="square">
            <a:spAutoFit/>
          </a:bodyPr>
          <a:lstStyle/>
          <a:p>
            <a:pPr marL="285750" indent="-285750">
              <a:buFont typeface="Arial" panose="020B0604020202020204" pitchFamily="34" charset="0"/>
              <a:buChar char="•"/>
            </a:pPr>
            <a:endParaRPr lang="en-US" sz="2000"/>
          </a:p>
          <a:p>
            <a:pPr marL="342900" indent="-342900">
              <a:buFont typeface="Arial" panose="020B0604020202020204" pitchFamily="34" charset="0"/>
              <a:buChar char="•"/>
            </a:pPr>
            <a:r>
              <a:rPr lang="pt-BR" sz="2400" b="1"/>
              <a:t>Maior</a:t>
            </a:r>
            <a:r>
              <a:rPr lang="en-US" sz="2400" b="1"/>
              <a:t> volume: </a:t>
            </a:r>
            <a:r>
              <a:rPr lang="en-US" sz="2400"/>
              <a:t>de ~200 para ~2000 por </a:t>
            </a:r>
            <a:r>
              <a:rPr lang="en-US" sz="2400" err="1"/>
              <a:t>ano</a:t>
            </a:r>
            <a:r>
              <a:rPr lang="en-US" sz="2400"/>
              <a:t>.</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As </a:t>
            </a:r>
            <a:r>
              <a:rPr lang="en-US" sz="2400" err="1"/>
              <a:t>soluções</a:t>
            </a:r>
            <a:r>
              <a:rPr lang="en-US" sz="2400"/>
              <a:t> </a:t>
            </a:r>
            <a:r>
              <a:rPr lang="en-US" sz="2400" err="1"/>
              <a:t>são</a:t>
            </a:r>
            <a:r>
              <a:rPr lang="en-US" sz="2400"/>
              <a:t> </a:t>
            </a:r>
            <a:r>
              <a:rPr lang="en-US" sz="2400" err="1"/>
              <a:t>mais</a:t>
            </a:r>
            <a:r>
              <a:rPr lang="en-US" sz="2400"/>
              <a:t> </a:t>
            </a:r>
            <a:r>
              <a:rPr lang="en-US" sz="2400" err="1"/>
              <a:t>complexas</a:t>
            </a:r>
            <a:r>
              <a:rPr lang="en-US" sz="2400"/>
              <a:t> </a:t>
            </a:r>
            <a:r>
              <a:rPr lang="en-US" sz="2400" err="1"/>
              <a:t>em</a:t>
            </a:r>
            <a:r>
              <a:rPr lang="en-US" sz="2400"/>
              <a:t> </a:t>
            </a:r>
            <a:r>
              <a:rPr lang="en-US" sz="2400" err="1"/>
              <a:t>todas</a:t>
            </a:r>
            <a:r>
              <a:rPr lang="en-US" sz="2400"/>
              <a:t> as </a:t>
            </a:r>
            <a:r>
              <a:rPr lang="en-US" sz="2400" err="1"/>
              <a:t>dimensões</a:t>
            </a:r>
            <a:r>
              <a:rPr lang="en-US" sz="2000"/>
              <a:t>:</a:t>
            </a:r>
          </a:p>
          <a:p>
            <a:pPr marL="342900" indent="-342900">
              <a:buFont typeface="Arial" panose="020B0604020202020204" pitchFamily="34" charset="0"/>
              <a:buChar char="•"/>
            </a:pPr>
            <a:endParaRPr lang="en-US" sz="2000" b="1"/>
          </a:p>
          <a:p>
            <a:pPr marL="800100" lvl="1" indent="-342900">
              <a:buFont typeface="Arial" panose="020B0604020202020204" pitchFamily="34" charset="0"/>
              <a:buChar char="•"/>
            </a:pPr>
            <a:r>
              <a:rPr lang="en-US" sz="2000" b="1"/>
              <a:t>Infra</a:t>
            </a:r>
            <a:r>
              <a:rPr lang="en-US" sz="2000"/>
              <a:t>: SLS, </a:t>
            </a:r>
            <a:r>
              <a:rPr lang="en-US" sz="2000" err="1"/>
              <a:t>Biosites</a:t>
            </a:r>
            <a:r>
              <a:rPr lang="en-US" sz="2000"/>
              <a:t>, RT e </a:t>
            </a:r>
            <a:r>
              <a:rPr lang="en-US" sz="2000" err="1"/>
              <a:t>torres</a:t>
            </a:r>
            <a:r>
              <a:rPr lang="en-US" sz="2000"/>
              <a:t> que </a:t>
            </a:r>
            <a:r>
              <a:rPr lang="en-US" sz="2000" err="1"/>
              <a:t>não</a:t>
            </a:r>
            <a:r>
              <a:rPr lang="en-US" sz="2000"/>
              <a:t> </a:t>
            </a:r>
            <a:r>
              <a:rPr lang="en-US" sz="2000" err="1"/>
              <a:t>são</a:t>
            </a:r>
            <a:r>
              <a:rPr lang="en-US" sz="2000"/>
              <a:t> </a:t>
            </a:r>
            <a:r>
              <a:rPr lang="en-US" sz="2000" err="1"/>
              <a:t>mais</a:t>
            </a:r>
            <a:r>
              <a:rPr lang="en-US" sz="2000"/>
              <a:t> da TIM =&gt; </a:t>
            </a:r>
            <a:r>
              <a:rPr lang="en-US" sz="2000" err="1"/>
              <a:t>uma</a:t>
            </a:r>
            <a:r>
              <a:rPr lang="en-US" sz="2000"/>
              <a:t> </a:t>
            </a:r>
            <a:r>
              <a:rPr lang="en-US" sz="2000" err="1"/>
              <a:t>dezena</a:t>
            </a:r>
            <a:r>
              <a:rPr lang="en-US" sz="2000"/>
              <a:t> de </a:t>
            </a:r>
            <a:r>
              <a:rPr lang="en-US" sz="2000" err="1"/>
              <a:t>sharings</a:t>
            </a:r>
            <a:r>
              <a:rPr lang="en-US" sz="2000"/>
              <a:t>.</a:t>
            </a:r>
          </a:p>
          <a:p>
            <a:pPr marL="342900" indent="-342900">
              <a:buFont typeface="Arial" panose="020B0604020202020204" pitchFamily="34" charset="0"/>
              <a:buChar char="•"/>
            </a:pPr>
            <a:endParaRPr lang="en-US" sz="2000"/>
          </a:p>
          <a:p>
            <a:pPr marL="800100" lvl="1" indent="-342900">
              <a:buFont typeface="Arial" panose="020B0604020202020204" pitchFamily="34" charset="0"/>
              <a:buChar char="•"/>
            </a:pPr>
            <a:r>
              <a:rPr lang="en-US" sz="2000" b="1"/>
              <a:t>TX: </a:t>
            </a:r>
            <a:r>
              <a:rPr lang="en-US" sz="2000"/>
              <a:t>de E1s para LL, FO </a:t>
            </a:r>
            <a:r>
              <a:rPr lang="en-US" sz="2000" err="1"/>
              <a:t>apagada</a:t>
            </a:r>
            <a:r>
              <a:rPr lang="en-US" sz="2000"/>
              <a:t>, SAT, SWAP de FO, </a:t>
            </a:r>
            <a:r>
              <a:rPr lang="en-US" sz="2000" err="1"/>
              <a:t>mista</a:t>
            </a:r>
            <a:r>
              <a:rPr lang="en-US" sz="2000"/>
              <a:t>, E-Band, </a:t>
            </a:r>
            <a:r>
              <a:rPr lang="en-US" sz="2000" err="1"/>
              <a:t>multiplos</a:t>
            </a:r>
            <a:r>
              <a:rPr lang="en-US" sz="2000"/>
              <a:t> vendors…</a:t>
            </a:r>
          </a:p>
          <a:p>
            <a:pPr marL="342900" indent="-342900">
              <a:buFont typeface="Arial" panose="020B0604020202020204" pitchFamily="34" charset="0"/>
              <a:buChar char="•"/>
            </a:pPr>
            <a:endParaRPr lang="en-US" sz="2000"/>
          </a:p>
          <a:p>
            <a:pPr marL="800100" lvl="1" indent="-342900">
              <a:buFont typeface="Arial" panose="020B0604020202020204" pitchFamily="34" charset="0"/>
              <a:buChar char="•"/>
            </a:pPr>
            <a:r>
              <a:rPr lang="en-US" sz="2000" b="1"/>
              <a:t>Acesso:</a:t>
            </a:r>
            <a:r>
              <a:rPr lang="en-US" sz="2000"/>
              <a:t> </a:t>
            </a:r>
            <a:r>
              <a:rPr lang="en-US" sz="2000" err="1"/>
              <a:t>Mais</a:t>
            </a:r>
            <a:r>
              <a:rPr lang="en-US" sz="2000"/>
              <a:t> de um vendor, as </a:t>
            </a:r>
            <a:r>
              <a:rPr lang="en-US" sz="2000" err="1"/>
              <a:t>vezes</a:t>
            </a:r>
            <a:r>
              <a:rPr lang="en-US" sz="2000"/>
              <a:t> no </a:t>
            </a:r>
            <a:r>
              <a:rPr lang="en-US" sz="2000" err="1"/>
              <a:t>mesmo</a:t>
            </a:r>
            <a:r>
              <a:rPr lang="en-US" sz="2000"/>
              <a:t> site. </a:t>
            </a:r>
            <a:r>
              <a:rPr lang="en-US" sz="2000" err="1"/>
              <a:t>Soluções</a:t>
            </a:r>
            <a:r>
              <a:rPr lang="en-US" sz="2000"/>
              <a:t> por </a:t>
            </a:r>
            <a:r>
              <a:rPr lang="en-US" sz="2000" err="1"/>
              <a:t>setor</a:t>
            </a:r>
            <a:r>
              <a:rPr lang="en-US" sz="2000"/>
              <a:t>, </a:t>
            </a:r>
            <a:r>
              <a:rPr lang="en-US" sz="2000" err="1"/>
              <a:t>aumento</a:t>
            </a:r>
            <a:r>
              <a:rPr lang="en-US" sz="2000"/>
              <a:t> de </a:t>
            </a:r>
            <a:r>
              <a:rPr lang="en-US" sz="2000" err="1"/>
              <a:t>AeV</a:t>
            </a:r>
            <a:r>
              <a:rPr lang="en-US" sz="2000"/>
              <a:t>, </a:t>
            </a:r>
            <a:r>
              <a:rPr lang="en-US" sz="2000" err="1"/>
              <a:t>Energia</a:t>
            </a:r>
            <a:r>
              <a:rPr lang="en-US" sz="2000"/>
              <a:t>, area de solo….</a:t>
            </a:r>
          </a:p>
          <a:p>
            <a:pPr marL="342900" indent="-342900">
              <a:buFont typeface="Arial" panose="020B0604020202020204" pitchFamily="34" charset="0"/>
              <a:buChar char="•"/>
            </a:pPr>
            <a:endParaRPr lang="en-US" sz="2000"/>
          </a:p>
          <a:p>
            <a:pPr marL="800100" lvl="1" indent="-342900">
              <a:buFont typeface="Arial" panose="020B0604020202020204" pitchFamily="34" charset="0"/>
              <a:buChar char="•"/>
            </a:pPr>
            <a:r>
              <a:rPr lang="en-US" sz="2000" b="1"/>
              <a:t>Engenharia</a:t>
            </a:r>
            <a:r>
              <a:rPr lang="en-US" sz="2000"/>
              <a:t>: </a:t>
            </a:r>
            <a:r>
              <a:rPr lang="en-US" sz="2000" err="1"/>
              <a:t>Diversos</a:t>
            </a:r>
            <a:r>
              <a:rPr lang="en-US" sz="2000"/>
              <a:t> </a:t>
            </a:r>
            <a:r>
              <a:rPr lang="en-US" sz="2000" err="1"/>
              <a:t>projetos</a:t>
            </a:r>
            <a:r>
              <a:rPr lang="en-US" sz="2000"/>
              <a:t> </a:t>
            </a:r>
            <a:r>
              <a:rPr lang="en-US" sz="2000" err="1"/>
              <a:t>paralelos</a:t>
            </a:r>
            <a:r>
              <a:rPr lang="en-US" sz="2000"/>
              <a:t>: Metis, Sky, TAC, 5G, Tim no Campo…. Com </a:t>
            </a:r>
            <a:r>
              <a:rPr lang="en-US" sz="2000" err="1"/>
              <a:t>prazos</a:t>
            </a:r>
            <a:r>
              <a:rPr lang="en-US" sz="2000"/>
              <a:t> </a:t>
            </a:r>
            <a:r>
              <a:rPr lang="en-US" sz="2000" err="1"/>
              <a:t>diferentes</a:t>
            </a:r>
            <a:r>
              <a:rPr lang="en-US" sz="2000"/>
              <a:t>.</a:t>
            </a:r>
          </a:p>
          <a:p>
            <a:endParaRPr lang="pt-BR" sz="2000"/>
          </a:p>
          <a:p>
            <a:endParaRPr lang="pt-BR" sz="2400"/>
          </a:p>
          <a:p>
            <a:pPr marL="285750" indent="-285750">
              <a:buFont typeface="Arial" panose="020B0604020202020204" pitchFamily="34" charset="0"/>
              <a:buChar char="•"/>
            </a:pPr>
            <a:endParaRPr lang="pt-BR" sz="2400"/>
          </a:p>
        </p:txBody>
      </p:sp>
    </p:spTree>
    <p:extLst>
      <p:ext uri="{BB962C8B-B14F-4D97-AF65-F5344CB8AC3E}">
        <p14:creationId xmlns:p14="http://schemas.microsoft.com/office/powerpoint/2010/main" val="1602321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CBB51E-C305-412C-8A19-FEF2ED5D07EC}"/>
              </a:ext>
            </a:extLst>
          </p:cNvPr>
          <p:cNvSpPr>
            <a:spLocks noGrp="1"/>
          </p:cNvSpPr>
          <p:nvPr>
            <p:ph type="body" sz="quarter" idx="10"/>
          </p:nvPr>
        </p:nvSpPr>
        <p:spPr/>
        <p:txBody>
          <a:bodyPr/>
          <a:lstStyle/>
          <a:p>
            <a:r>
              <a:rPr lang="pt-BR" b="1"/>
              <a:t>Exemplo</a:t>
            </a:r>
            <a:r>
              <a:rPr lang="pt-BR"/>
              <a:t> com 20 sites</a:t>
            </a:r>
          </a:p>
        </p:txBody>
      </p:sp>
    </p:spTree>
    <p:extLst>
      <p:ext uri="{BB962C8B-B14F-4D97-AF65-F5344CB8AC3E}">
        <p14:creationId xmlns:p14="http://schemas.microsoft.com/office/powerpoint/2010/main" val="441414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D9BD362E-17AC-4056-8AC8-510811E4BC55}"/>
              </a:ext>
            </a:extLst>
          </p:cNvPr>
          <p:cNvSpPr>
            <a:spLocks noGrp="1"/>
          </p:cNvSpPr>
          <p:nvPr>
            <p:ph type="body" orient="vert" sz="quarter" idx="12"/>
          </p:nvPr>
        </p:nvSpPr>
        <p:spPr/>
        <p:txBody>
          <a:bodyPr/>
          <a:lstStyle/>
          <a:p>
            <a:r>
              <a:rPr lang="pt-BR"/>
              <a:t>16/09/2021</a:t>
            </a:r>
          </a:p>
        </p:txBody>
      </p:sp>
      <p:sp>
        <p:nvSpPr>
          <p:cNvPr id="3" name="Slide Number Placeholder 2">
            <a:extLst>
              <a:ext uri="{FF2B5EF4-FFF2-40B4-BE49-F238E27FC236}">
                <a16:creationId xmlns:a16="http://schemas.microsoft.com/office/drawing/2014/main" id="{6C33FA42-094C-446E-9360-E8C22C7E5098}"/>
              </a:ext>
            </a:extLst>
          </p:cNvPr>
          <p:cNvSpPr>
            <a:spLocks noGrp="1"/>
          </p:cNvSpPr>
          <p:nvPr>
            <p:ph type="sldNum" sz="quarter" idx="4"/>
          </p:nvPr>
        </p:nvSpPr>
        <p:spPr/>
        <p:txBody>
          <a:bodyPr/>
          <a:lstStyle/>
          <a:p>
            <a:fld id="{2F807B70-6395-8945-99F1-E53109619FCB}" type="slidenum">
              <a:rPr lang="pt-BR" smtClean="0"/>
              <a:pPr/>
              <a:t>31</a:t>
            </a:fld>
            <a:endParaRPr lang="pt-BR"/>
          </a:p>
        </p:txBody>
      </p:sp>
      <p:sp>
        <p:nvSpPr>
          <p:cNvPr id="4" name="Text Placeholder 3">
            <a:extLst>
              <a:ext uri="{FF2B5EF4-FFF2-40B4-BE49-F238E27FC236}">
                <a16:creationId xmlns:a16="http://schemas.microsoft.com/office/drawing/2014/main" id="{7D2A0724-410F-4504-9758-4F265BEC0F54}"/>
              </a:ext>
            </a:extLst>
          </p:cNvPr>
          <p:cNvSpPr>
            <a:spLocks noGrp="1"/>
          </p:cNvSpPr>
          <p:nvPr>
            <p:ph type="body" sz="quarter" idx="14"/>
          </p:nvPr>
        </p:nvSpPr>
        <p:spPr>
          <a:xfrm>
            <a:off x="444233" y="377769"/>
            <a:ext cx="10633070" cy="660270"/>
          </a:xfrm>
        </p:spPr>
        <p:txBody>
          <a:bodyPr/>
          <a:lstStyle/>
          <a:p>
            <a:r>
              <a:rPr lang="pt-BR"/>
              <a:t>Três eixos</a:t>
            </a:r>
          </a:p>
        </p:txBody>
      </p:sp>
      <p:cxnSp>
        <p:nvCxnSpPr>
          <p:cNvPr id="10" name="Straight Arrow Connector 9">
            <a:extLst>
              <a:ext uri="{FF2B5EF4-FFF2-40B4-BE49-F238E27FC236}">
                <a16:creationId xmlns:a16="http://schemas.microsoft.com/office/drawing/2014/main" id="{99C2D5E8-B745-4596-A65A-730583DE06C7}"/>
              </a:ext>
            </a:extLst>
          </p:cNvPr>
          <p:cNvCxnSpPr>
            <a:cxnSpLocks/>
          </p:cNvCxnSpPr>
          <p:nvPr/>
        </p:nvCxnSpPr>
        <p:spPr>
          <a:xfrm flipV="1">
            <a:off x="4682834" y="2701636"/>
            <a:ext cx="3241966" cy="14547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C497113D-E02F-4F8B-BD38-C4D2088DC868}"/>
              </a:ext>
            </a:extLst>
          </p:cNvPr>
          <p:cNvCxnSpPr/>
          <p:nvPr/>
        </p:nvCxnSpPr>
        <p:spPr>
          <a:xfrm>
            <a:off x="4710543" y="4156364"/>
            <a:ext cx="2780145" cy="18952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90EA530-7107-41E3-AAC3-72394BB5DA6D}"/>
              </a:ext>
            </a:extLst>
          </p:cNvPr>
          <p:cNvCxnSpPr>
            <a:cxnSpLocks/>
          </p:cNvCxnSpPr>
          <p:nvPr/>
        </p:nvCxnSpPr>
        <p:spPr>
          <a:xfrm flipV="1">
            <a:off x="4710543" y="786874"/>
            <a:ext cx="0" cy="33694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B536B450-C195-460A-BA72-394022CCF96B}"/>
              </a:ext>
            </a:extLst>
          </p:cNvPr>
          <p:cNvSpPr txBox="1"/>
          <p:nvPr/>
        </p:nvSpPr>
        <p:spPr>
          <a:xfrm rot="20118392">
            <a:off x="6988354" y="2343827"/>
            <a:ext cx="1318374" cy="369332"/>
          </a:xfrm>
          <a:prstGeom prst="rect">
            <a:avLst/>
          </a:prstGeom>
          <a:noFill/>
        </p:spPr>
        <p:txBody>
          <a:bodyPr wrap="none" rtlCol="0">
            <a:spAutoFit/>
          </a:bodyPr>
          <a:lstStyle/>
          <a:p>
            <a:r>
              <a:rPr lang="pt-BR"/>
              <a:t>Importância</a:t>
            </a:r>
          </a:p>
        </p:txBody>
      </p:sp>
      <p:sp>
        <p:nvSpPr>
          <p:cNvPr id="17" name="TextBox 16">
            <a:extLst>
              <a:ext uri="{FF2B5EF4-FFF2-40B4-BE49-F238E27FC236}">
                <a16:creationId xmlns:a16="http://schemas.microsoft.com/office/drawing/2014/main" id="{4A18A796-4E95-436C-BC1D-18B1F5DD3820}"/>
              </a:ext>
            </a:extLst>
          </p:cNvPr>
          <p:cNvSpPr txBox="1"/>
          <p:nvPr/>
        </p:nvSpPr>
        <p:spPr>
          <a:xfrm rot="2012380">
            <a:off x="6303563" y="5768500"/>
            <a:ext cx="1229824" cy="369332"/>
          </a:xfrm>
          <a:prstGeom prst="rect">
            <a:avLst/>
          </a:prstGeom>
          <a:noFill/>
        </p:spPr>
        <p:txBody>
          <a:bodyPr wrap="none" rtlCol="0">
            <a:spAutoFit/>
          </a:bodyPr>
          <a:lstStyle/>
          <a:p>
            <a:r>
              <a:rPr lang="pt-BR"/>
              <a:t>Viabilidade</a:t>
            </a:r>
          </a:p>
        </p:txBody>
      </p:sp>
      <p:sp>
        <p:nvSpPr>
          <p:cNvPr id="18" name="TextBox 17">
            <a:extLst>
              <a:ext uri="{FF2B5EF4-FFF2-40B4-BE49-F238E27FC236}">
                <a16:creationId xmlns:a16="http://schemas.microsoft.com/office/drawing/2014/main" id="{B7C90EB3-ECE7-418D-ADF6-EE3B39C9776E}"/>
              </a:ext>
            </a:extLst>
          </p:cNvPr>
          <p:cNvSpPr txBox="1"/>
          <p:nvPr/>
        </p:nvSpPr>
        <p:spPr>
          <a:xfrm>
            <a:off x="3705009" y="843305"/>
            <a:ext cx="1014765" cy="369332"/>
          </a:xfrm>
          <a:prstGeom prst="rect">
            <a:avLst/>
          </a:prstGeom>
          <a:noFill/>
        </p:spPr>
        <p:txBody>
          <a:bodyPr wrap="none" rtlCol="0">
            <a:spAutoFit/>
          </a:bodyPr>
          <a:lstStyle/>
          <a:p>
            <a:r>
              <a:rPr lang="pt-BR"/>
              <a:t>Urgência</a:t>
            </a:r>
          </a:p>
        </p:txBody>
      </p:sp>
      <p:grpSp>
        <p:nvGrpSpPr>
          <p:cNvPr id="23" name="Group 22">
            <a:extLst>
              <a:ext uri="{FF2B5EF4-FFF2-40B4-BE49-F238E27FC236}">
                <a16:creationId xmlns:a16="http://schemas.microsoft.com/office/drawing/2014/main" id="{C51C8724-4D26-41EA-A790-D2B2E8366AD2}"/>
              </a:ext>
            </a:extLst>
          </p:cNvPr>
          <p:cNvGrpSpPr/>
          <p:nvPr/>
        </p:nvGrpSpPr>
        <p:grpSpPr>
          <a:xfrm>
            <a:off x="5301674" y="1028821"/>
            <a:ext cx="1671782" cy="369332"/>
            <a:chOff x="5301674" y="1028821"/>
            <a:chExt cx="1671782" cy="369332"/>
          </a:xfrm>
        </p:grpSpPr>
        <p:sp>
          <p:nvSpPr>
            <p:cNvPr id="21" name="Oval 20">
              <a:extLst>
                <a:ext uri="{FF2B5EF4-FFF2-40B4-BE49-F238E27FC236}">
                  <a16:creationId xmlns:a16="http://schemas.microsoft.com/office/drawing/2014/main" id="{CA8E75C5-788D-4BCD-8531-CD6BF7D7CB8A}"/>
                </a:ext>
              </a:extLst>
            </p:cNvPr>
            <p:cNvSpPr/>
            <p:nvPr/>
          </p:nvSpPr>
          <p:spPr>
            <a:xfrm>
              <a:off x="5301674" y="1136073"/>
              <a:ext cx="157018" cy="157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TextBox 21">
              <a:extLst>
                <a:ext uri="{FF2B5EF4-FFF2-40B4-BE49-F238E27FC236}">
                  <a16:creationId xmlns:a16="http://schemas.microsoft.com/office/drawing/2014/main" id="{53AC4B39-A068-48F6-8E16-714B0E5E33B8}"/>
                </a:ext>
              </a:extLst>
            </p:cNvPr>
            <p:cNvSpPr txBox="1"/>
            <p:nvPr/>
          </p:nvSpPr>
          <p:spPr>
            <a:xfrm>
              <a:off x="5458692" y="1028821"/>
              <a:ext cx="1514764" cy="369332"/>
            </a:xfrm>
            <a:prstGeom prst="rect">
              <a:avLst/>
            </a:prstGeom>
            <a:noFill/>
          </p:spPr>
          <p:txBody>
            <a:bodyPr wrap="square" rtlCol="0">
              <a:spAutoFit/>
            </a:bodyPr>
            <a:lstStyle/>
            <a:p>
              <a:r>
                <a:rPr lang="pt-BR"/>
                <a:t>Maisa</a:t>
              </a:r>
            </a:p>
          </p:txBody>
        </p:sp>
      </p:grpSp>
      <p:grpSp>
        <p:nvGrpSpPr>
          <p:cNvPr id="24" name="Group 23">
            <a:extLst>
              <a:ext uri="{FF2B5EF4-FFF2-40B4-BE49-F238E27FC236}">
                <a16:creationId xmlns:a16="http://schemas.microsoft.com/office/drawing/2014/main" id="{DD71968E-DC50-4C12-BCC2-426EB215DBD4}"/>
              </a:ext>
            </a:extLst>
          </p:cNvPr>
          <p:cNvGrpSpPr/>
          <p:nvPr/>
        </p:nvGrpSpPr>
        <p:grpSpPr>
          <a:xfrm>
            <a:off x="9210209" y="1543962"/>
            <a:ext cx="1671782" cy="923330"/>
            <a:chOff x="5301674" y="1028821"/>
            <a:chExt cx="1671782" cy="923330"/>
          </a:xfrm>
        </p:grpSpPr>
        <p:sp>
          <p:nvSpPr>
            <p:cNvPr id="25" name="Oval 24">
              <a:extLst>
                <a:ext uri="{FF2B5EF4-FFF2-40B4-BE49-F238E27FC236}">
                  <a16:creationId xmlns:a16="http://schemas.microsoft.com/office/drawing/2014/main" id="{E987EB3E-C181-44F0-A8E0-58F2B9251518}"/>
                </a:ext>
              </a:extLst>
            </p:cNvPr>
            <p:cNvSpPr/>
            <p:nvPr/>
          </p:nvSpPr>
          <p:spPr>
            <a:xfrm>
              <a:off x="5301674" y="1136073"/>
              <a:ext cx="157018" cy="157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TextBox 25">
              <a:extLst>
                <a:ext uri="{FF2B5EF4-FFF2-40B4-BE49-F238E27FC236}">
                  <a16:creationId xmlns:a16="http://schemas.microsoft.com/office/drawing/2014/main" id="{10E986EB-91DB-455E-853E-65B1610642BE}"/>
                </a:ext>
              </a:extLst>
            </p:cNvPr>
            <p:cNvSpPr txBox="1"/>
            <p:nvPr/>
          </p:nvSpPr>
          <p:spPr>
            <a:xfrm>
              <a:off x="5458692" y="1028821"/>
              <a:ext cx="1514764" cy="923330"/>
            </a:xfrm>
            <a:prstGeom prst="rect">
              <a:avLst/>
            </a:prstGeom>
            <a:noFill/>
          </p:spPr>
          <p:txBody>
            <a:bodyPr wrap="square" rtlCol="0">
              <a:spAutoFit/>
            </a:bodyPr>
            <a:lstStyle/>
            <a:p>
              <a:r>
                <a:rPr lang="pt-BR"/>
                <a:t>5G em site próprio TIM com TX ok</a:t>
              </a:r>
            </a:p>
          </p:txBody>
        </p:sp>
      </p:grpSp>
      <p:cxnSp>
        <p:nvCxnSpPr>
          <p:cNvPr id="28" name="Straight Connector 27">
            <a:extLst>
              <a:ext uri="{FF2B5EF4-FFF2-40B4-BE49-F238E27FC236}">
                <a16:creationId xmlns:a16="http://schemas.microsoft.com/office/drawing/2014/main" id="{570C7AFC-E1D1-4DA2-B86C-AC1D9880E849}"/>
              </a:ext>
            </a:extLst>
          </p:cNvPr>
          <p:cNvCxnSpPr>
            <a:cxnSpLocks/>
          </p:cNvCxnSpPr>
          <p:nvPr/>
        </p:nvCxnSpPr>
        <p:spPr>
          <a:xfrm flipH="1">
            <a:off x="9248047" y="1795826"/>
            <a:ext cx="21481" cy="2487921"/>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58A5FAC-679F-489F-A86F-29DD62B89B27}"/>
              </a:ext>
            </a:extLst>
          </p:cNvPr>
          <p:cNvCxnSpPr>
            <a:cxnSpLocks/>
          </p:cNvCxnSpPr>
          <p:nvPr/>
        </p:nvCxnSpPr>
        <p:spPr>
          <a:xfrm flipV="1">
            <a:off x="6611821" y="4307147"/>
            <a:ext cx="2689004" cy="1177390"/>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6C334F6-7F6C-4C76-AEEB-BCE7AD7A6BA4}"/>
              </a:ext>
            </a:extLst>
          </p:cNvPr>
          <p:cNvCxnSpPr>
            <a:cxnSpLocks/>
          </p:cNvCxnSpPr>
          <p:nvPr/>
        </p:nvCxnSpPr>
        <p:spPr>
          <a:xfrm>
            <a:off x="7240969" y="2973216"/>
            <a:ext cx="2007077" cy="1333931"/>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8073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929BB7CA-92B3-4BB5-8F2C-DCF4BF84B686}"/>
              </a:ext>
            </a:extLst>
          </p:cNvPr>
          <p:cNvSpPr>
            <a:spLocks noGrp="1"/>
          </p:cNvSpPr>
          <p:nvPr>
            <p:ph type="body" orient="vert" sz="quarter" idx="12"/>
          </p:nvPr>
        </p:nvSpPr>
        <p:spPr/>
        <p:txBody>
          <a:bodyPr/>
          <a:lstStyle/>
          <a:p>
            <a:endParaRPr lang="pt-BR"/>
          </a:p>
        </p:txBody>
      </p:sp>
      <p:sp>
        <p:nvSpPr>
          <p:cNvPr id="3" name="Slide Number Placeholder 2">
            <a:extLst>
              <a:ext uri="{FF2B5EF4-FFF2-40B4-BE49-F238E27FC236}">
                <a16:creationId xmlns:a16="http://schemas.microsoft.com/office/drawing/2014/main" id="{7FD00968-E2D5-41A2-93A1-6DAD5E495D55}"/>
              </a:ext>
            </a:extLst>
          </p:cNvPr>
          <p:cNvSpPr>
            <a:spLocks noGrp="1"/>
          </p:cNvSpPr>
          <p:nvPr>
            <p:ph type="sldNum" sz="quarter" idx="4"/>
          </p:nvPr>
        </p:nvSpPr>
        <p:spPr/>
        <p:txBody>
          <a:bodyPr/>
          <a:lstStyle/>
          <a:p>
            <a:fld id="{2F807B70-6395-8945-99F1-E53109619FCB}" type="slidenum">
              <a:rPr lang="pt-BR" smtClean="0"/>
              <a:pPr/>
              <a:t>32</a:t>
            </a:fld>
            <a:endParaRPr lang="pt-BR"/>
          </a:p>
        </p:txBody>
      </p:sp>
      <p:sp>
        <p:nvSpPr>
          <p:cNvPr id="4" name="Text Placeholder 3">
            <a:extLst>
              <a:ext uri="{FF2B5EF4-FFF2-40B4-BE49-F238E27FC236}">
                <a16:creationId xmlns:a16="http://schemas.microsoft.com/office/drawing/2014/main" id="{CEDDC143-AF37-4D96-8A90-7744759C3A2F}"/>
              </a:ext>
            </a:extLst>
          </p:cNvPr>
          <p:cNvSpPr>
            <a:spLocks noGrp="1"/>
          </p:cNvSpPr>
          <p:nvPr>
            <p:ph type="body" sz="quarter" idx="14"/>
          </p:nvPr>
        </p:nvSpPr>
        <p:spPr>
          <a:xfrm>
            <a:off x="495646" y="183806"/>
            <a:ext cx="10868199" cy="1019871"/>
          </a:xfrm>
        </p:spPr>
        <p:txBody>
          <a:bodyPr/>
          <a:lstStyle/>
          <a:p>
            <a:pPr algn="ctr">
              <a:lnSpc>
                <a:spcPct val="150000"/>
              </a:lnSpc>
            </a:pPr>
            <a:r>
              <a:rPr lang="pt-BR" sz="4800" i="0"/>
              <a:t>Sistemas de recomendação</a:t>
            </a:r>
          </a:p>
        </p:txBody>
      </p:sp>
      <p:sp>
        <p:nvSpPr>
          <p:cNvPr id="5" name="Rectangle 4">
            <a:extLst>
              <a:ext uri="{FF2B5EF4-FFF2-40B4-BE49-F238E27FC236}">
                <a16:creationId xmlns:a16="http://schemas.microsoft.com/office/drawing/2014/main" id="{5030264D-87ED-45B9-B9D8-0EA0EB3F1FC8}"/>
              </a:ext>
            </a:extLst>
          </p:cNvPr>
          <p:cNvSpPr/>
          <p:nvPr/>
        </p:nvSpPr>
        <p:spPr>
          <a:xfrm>
            <a:off x="748146" y="2133600"/>
            <a:ext cx="2235200" cy="40547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6" name="TextBox 5">
            <a:extLst>
              <a:ext uri="{FF2B5EF4-FFF2-40B4-BE49-F238E27FC236}">
                <a16:creationId xmlns:a16="http://schemas.microsoft.com/office/drawing/2014/main" id="{246CEF3A-278A-4E58-AC5C-CA614DC9E729}"/>
              </a:ext>
            </a:extLst>
          </p:cNvPr>
          <p:cNvSpPr txBox="1"/>
          <p:nvPr/>
        </p:nvSpPr>
        <p:spPr>
          <a:xfrm>
            <a:off x="748146" y="1588655"/>
            <a:ext cx="2235200" cy="369332"/>
          </a:xfrm>
          <a:prstGeom prst="rect">
            <a:avLst/>
          </a:prstGeom>
          <a:noFill/>
        </p:spPr>
        <p:txBody>
          <a:bodyPr wrap="square" rtlCol="0">
            <a:spAutoFit/>
          </a:bodyPr>
          <a:lstStyle/>
          <a:p>
            <a:pPr algn="ctr"/>
            <a:r>
              <a:rPr lang="pt-BR"/>
              <a:t>Passo 1</a:t>
            </a:r>
          </a:p>
        </p:txBody>
      </p:sp>
      <p:sp>
        <p:nvSpPr>
          <p:cNvPr id="11" name="Rectangle 10">
            <a:extLst>
              <a:ext uri="{FF2B5EF4-FFF2-40B4-BE49-F238E27FC236}">
                <a16:creationId xmlns:a16="http://schemas.microsoft.com/office/drawing/2014/main" id="{1E1B1441-D98D-4515-BB09-0D4DE81B7A11}"/>
              </a:ext>
            </a:extLst>
          </p:cNvPr>
          <p:cNvSpPr/>
          <p:nvPr/>
        </p:nvSpPr>
        <p:spPr>
          <a:xfrm>
            <a:off x="3699168" y="2133600"/>
            <a:ext cx="2235200" cy="4054763"/>
          </a:xfrm>
          <a:prstGeom prst="rect">
            <a:avLst/>
          </a:prstGeom>
          <a:gradFill flip="none" rotWithShape="1">
            <a:gsLst>
              <a:gs pos="0">
                <a:schemeClr val="accent1">
                  <a:lumMod val="5000"/>
                  <a:lumOff val="95000"/>
                </a:schemeClr>
              </a:gs>
              <a:gs pos="62000">
                <a:schemeClr val="tx1"/>
              </a:gs>
              <a:gs pos="100000">
                <a:schemeClr val="tx1"/>
              </a:gs>
              <a:gs pos="100000">
                <a:schemeClr val="accent1">
                  <a:lumMod val="30000"/>
                  <a:lumOff val="70000"/>
                </a:schemeClr>
              </a:gs>
            </a:gsLst>
            <a:lin ang="16200000" scaled="1"/>
            <a:tileRect/>
          </a:gra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16" name="TextBox 15">
            <a:extLst>
              <a:ext uri="{FF2B5EF4-FFF2-40B4-BE49-F238E27FC236}">
                <a16:creationId xmlns:a16="http://schemas.microsoft.com/office/drawing/2014/main" id="{7DDC518A-0D3A-4BF7-A260-A62F3274D9E9}"/>
              </a:ext>
            </a:extLst>
          </p:cNvPr>
          <p:cNvSpPr txBox="1"/>
          <p:nvPr/>
        </p:nvSpPr>
        <p:spPr>
          <a:xfrm>
            <a:off x="3699168" y="1588655"/>
            <a:ext cx="2235200" cy="369332"/>
          </a:xfrm>
          <a:prstGeom prst="rect">
            <a:avLst/>
          </a:prstGeom>
          <a:noFill/>
        </p:spPr>
        <p:txBody>
          <a:bodyPr wrap="square" rtlCol="0">
            <a:spAutoFit/>
          </a:bodyPr>
          <a:lstStyle/>
          <a:p>
            <a:pPr algn="ctr"/>
            <a:r>
              <a:rPr lang="pt-BR"/>
              <a:t>Passo 2</a:t>
            </a:r>
          </a:p>
        </p:txBody>
      </p:sp>
      <p:cxnSp>
        <p:nvCxnSpPr>
          <p:cNvPr id="8" name="Straight Connector 7">
            <a:extLst>
              <a:ext uri="{FF2B5EF4-FFF2-40B4-BE49-F238E27FC236}">
                <a16:creationId xmlns:a16="http://schemas.microsoft.com/office/drawing/2014/main" id="{98D031DA-3D47-42D4-9DEE-09C6CC47FEC5}"/>
              </a:ext>
            </a:extLst>
          </p:cNvPr>
          <p:cNvCxnSpPr/>
          <p:nvPr/>
        </p:nvCxnSpPr>
        <p:spPr>
          <a:xfrm>
            <a:off x="3509822" y="4498109"/>
            <a:ext cx="2881745"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FBB2971-7A7A-46BE-803B-A539D544E58D}"/>
              </a:ext>
            </a:extLst>
          </p:cNvPr>
          <p:cNvSpPr/>
          <p:nvPr/>
        </p:nvSpPr>
        <p:spPr>
          <a:xfrm>
            <a:off x="6557819" y="2133600"/>
            <a:ext cx="2235200" cy="2096655"/>
          </a:xfrm>
          <a:prstGeom prst="rect">
            <a:avLst/>
          </a:prstGeom>
          <a:solidFill>
            <a:schemeClr val="tx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18" name="TextBox 17">
            <a:extLst>
              <a:ext uri="{FF2B5EF4-FFF2-40B4-BE49-F238E27FC236}">
                <a16:creationId xmlns:a16="http://schemas.microsoft.com/office/drawing/2014/main" id="{630D9787-903A-4CB1-BD95-6D0E339F55A0}"/>
              </a:ext>
            </a:extLst>
          </p:cNvPr>
          <p:cNvSpPr txBox="1"/>
          <p:nvPr/>
        </p:nvSpPr>
        <p:spPr>
          <a:xfrm>
            <a:off x="6557819" y="1588655"/>
            <a:ext cx="2235200" cy="369332"/>
          </a:xfrm>
          <a:prstGeom prst="rect">
            <a:avLst/>
          </a:prstGeom>
          <a:noFill/>
        </p:spPr>
        <p:txBody>
          <a:bodyPr wrap="square" rtlCol="0">
            <a:spAutoFit/>
          </a:bodyPr>
          <a:lstStyle/>
          <a:p>
            <a:pPr algn="ctr"/>
            <a:r>
              <a:rPr lang="pt-BR"/>
              <a:t>Passo 3</a:t>
            </a:r>
          </a:p>
        </p:txBody>
      </p:sp>
      <p:sp>
        <p:nvSpPr>
          <p:cNvPr id="20" name="Rectangle 19">
            <a:extLst>
              <a:ext uri="{FF2B5EF4-FFF2-40B4-BE49-F238E27FC236}">
                <a16:creationId xmlns:a16="http://schemas.microsoft.com/office/drawing/2014/main" id="{56AA90A7-3D42-41F9-B399-FB9366EFC3B7}"/>
              </a:ext>
            </a:extLst>
          </p:cNvPr>
          <p:cNvSpPr/>
          <p:nvPr/>
        </p:nvSpPr>
        <p:spPr>
          <a:xfrm>
            <a:off x="6580913" y="4498110"/>
            <a:ext cx="2235200" cy="1690254"/>
          </a:xfrm>
          <a:prstGeom prst="rect">
            <a:avLst/>
          </a:prstGeom>
          <a:solidFill>
            <a:schemeClr val="tx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21" name="Rectangle 20">
            <a:extLst>
              <a:ext uri="{FF2B5EF4-FFF2-40B4-BE49-F238E27FC236}">
                <a16:creationId xmlns:a16="http://schemas.microsoft.com/office/drawing/2014/main" id="{7AAC1E9B-43B5-4CD2-958C-3C946C7AAFBF}"/>
              </a:ext>
            </a:extLst>
          </p:cNvPr>
          <p:cNvSpPr/>
          <p:nvPr/>
        </p:nvSpPr>
        <p:spPr>
          <a:xfrm>
            <a:off x="9582728" y="2133600"/>
            <a:ext cx="2235200" cy="2096655"/>
          </a:xfrm>
          <a:prstGeom prst="rect">
            <a:avLst/>
          </a:prstGeom>
          <a:solidFill>
            <a:schemeClr val="tx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22" name="TextBox 21">
            <a:extLst>
              <a:ext uri="{FF2B5EF4-FFF2-40B4-BE49-F238E27FC236}">
                <a16:creationId xmlns:a16="http://schemas.microsoft.com/office/drawing/2014/main" id="{B324AF56-F6F5-41A7-85DE-9989A8CE451D}"/>
              </a:ext>
            </a:extLst>
          </p:cNvPr>
          <p:cNvSpPr txBox="1"/>
          <p:nvPr/>
        </p:nvSpPr>
        <p:spPr>
          <a:xfrm>
            <a:off x="9582728" y="1588655"/>
            <a:ext cx="2235200" cy="369332"/>
          </a:xfrm>
          <a:prstGeom prst="rect">
            <a:avLst/>
          </a:prstGeom>
          <a:noFill/>
        </p:spPr>
        <p:txBody>
          <a:bodyPr wrap="square" rtlCol="0">
            <a:spAutoFit/>
          </a:bodyPr>
          <a:lstStyle/>
          <a:p>
            <a:pPr algn="ctr"/>
            <a:r>
              <a:rPr lang="pt-BR"/>
              <a:t>Passo 4</a:t>
            </a:r>
          </a:p>
        </p:txBody>
      </p:sp>
    </p:spTree>
    <p:extLst>
      <p:ext uri="{BB962C8B-B14F-4D97-AF65-F5344CB8AC3E}">
        <p14:creationId xmlns:p14="http://schemas.microsoft.com/office/powerpoint/2010/main" val="1021246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D9BD362E-17AC-4056-8AC8-510811E4BC55}"/>
              </a:ext>
            </a:extLst>
          </p:cNvPr>
          <p:cNvSpPr>
            <a:spLocks noGrp="1"/>
          </p:cNvSpPr>
          <p:nvPr>
            <p:ph type="body" orient="vert" sz="quarter" idx="12"/>
          </p:nvPr>
        </p:nvSpPr>
        <p:spPr/>
        <p:txBody>
          <a:bodyPr/>
          <a:lstStyle/>
          <a:p>
            <a:r>
              <a:rPr lang="pt-BR"/>
              <a:t>16/09/2021</a:t>
            </a:r>
          </a:p>
        </p:txBody>
      </p:sp>
      <p:sp>
        <p:nvSpPr>
          <p:cNvPr id="3" name="Slide Number Placeholder 2">
            <a:extLst>
              <a:ext uri="{FF2B5EF4-FFF2-40B4-BE49-F238E27FC236}">
                <a16:creationId xmlns:a16="http://schemas.microsoft.com/office/drawing/2014/main" id="{6C33FA42-094C-446E-9360-E8C22C7E5098}"/>
              </a:ext>
            </a:extLst>
          </p:cNvPr>
          <p:cNvSpPr>
            <a:spLocks noGrp="1"/>
          </p:cNvSpPr>
          <p:nvPr>
            <p:ph type="sldNum" sz="quarter" idx="4"/>
          </p:nvPr>
        </p:nvSpPr>
        <p:spPr/>
        <p:txBody>
          <a:bodyPr/>
          <a:lstStyle/>
          <a:p>
            <a:fld id="{2F807B70-6395-8945-99F1-E53109619FCB}" type="slidenum">
              <a:rPr lang="pt-BR" smtClean="0"/>
              <a:pPr/>
              <a:t>33</a:t>
            </a:fld>
            <a:endParaRPr lang="pt-BR"/>
          </a:p>
        </p:txBody>
      </p:sp>
      <p:sp>
        <p:nvSpPr>
          <p:cNvPr id="4" name="Text Placeholder 3">
            <a:extLst>
              <a:ext uri="{FF2B5EF4-FFF2-40B4-BE49-F238E27FC236}">
                <a16:creationId xmlns:a16="http://schemas.microsoft.com/office/drawing/2014/main" id="{7D2A0724-410F-4504-9758-4F265BEC0F54}"/>
              </a:ext>
            </a:extLst>
          </p:cNvPr>
          <p:cNvSpPr>
            <a:spLocks noGrp="1"/>
          </p:cNvSpPr>
          <p:nvPr>
            <p:ph type="body" sz="quarter" idx="14"/>
          </p:nvPr>
        </p:nvSpPr>
        <p:spPr>
          <a:xfrm>
            <a:off x="444233" y="377769"/>
            <a:ext cx="8839103" cy="660270"/>
          </a:xfrm>
        </p:spPr>
        <p:txBody>
          <a:bodyPr/>
          <a:lstStyle/>
          <a:p>
            <a:r>
              <a:rPr lang="pt-BR"/>
              <a:t>Algoritmos</a:t>
            </a:r>
          </a:p>
        </p:txBody>
      </p:sp>
      <p:sp>
        <p:nvSpPr>
          <p:cNvPr id="6" name="TextBox 1">
            <a:extLst>
              <a:ext uri="{FF2B5EF4-FFF2-40B4-BE49-F238E27FC236}">
                <a16:creationId xmlns:a16="http://schemas.microsoft.com/office/drawing/2014/main" id="{55DB43BD-3A3A-45D2-8968-0A301BC0113A}"/>
              </a:ext>
            </a:extLst>
          </p:cNvPr>
          <p:cNvSpPr txBox="1"/>
          <p:nvPr/>
        </p:nvSpPr>
        <p:spPr>
          <a:xfrm>
            <a:off x="670560" y="1229904"/>
            <a:ext cx="10669082" cy="1815882"/>
          </a:xfrm>
          <a:prstGeom prst="rect">
            <a:avLst/>
          </a:prstGeom>
          <a:noFill/>
        </p:spPr>
        <p:txBody>
          <a:bodyPr wrap="square" rtlCol="0">
            <a:spAutoFit/>
          </a:bodyPr>
          <a:lstStyle/>
          <a:p>
            <a:pPr marL="285750" indent="-285750">
              <a:buFont typeface="Arial" panose="020B0604020202020204" pitchFamily="34" charset="0"/>
              <a:buChar char="•"/>
            </a:pPr>
            <a:r>
              <a:rPr lang="en-US" sz="1600">
                <a:solidFill>
                  <a:schemeClr val="accent5"/>
                </a:solidFill>
                <a:latin typeface="TIM Sans" panose="00000500000000000000" pitchFamily="2" charset="0"/>
              </a:rPr>
              <a:t>Elimination and Choice Translating Reality (</a:t>
            </a:r>
            <a:r>
              <a:rPr lang="pt-BR" sz="1600">
                <a:solidFill>
                  <a:schemeClr val="accent5"/>
                </a:solidFill>
                <a:latin typeface="TIM Sans" panose="00000500000000000000" pitchFamily="2" charset="0"/>
              </a:rPr>
              <a:t>ELECTRE I) - </a:t>
            </a:r>
          </a:p>
          <a:p>
            <a:pPr marL="285750" indent="-285750">
              <a:buFont typeface="Arial" panose="020B0604020202020204" pitchFamily="34" charset="0"/>
              <a:buChar char="•"/>
            </a:pPr>
            <a:r>
              <a:rPr lang="pt-BR" sz="1600">
                <a:solidFill>
                  <a:schemeClr val="accent5"/>
                </a:solidFill>
                <a:latin typeface="TIM Sans" panose="00000500000000000000" pitchFamily="2" charset="0"/>
              </a:rPr>
              <a:t>ELECTRE III – </a:t>
            </a:r>
          </a:p>
          <a:p>
            <a:pPr marL="285750" indent="-285750">
              <a:buFont typeface="Arial" panose="020B0604020202020204" pitchFamily="34" charset="0"/>
              <a:buChar char="•"/>
            </a:pPr>
            <a:r>
              <a:rPr lang="pt-BR" sz="1600">
                <a:solidFill>
                  <a:schemeClr val="accent5"/>
                </a:solidFill>
                <a:latin typeface="TIM Sans" panose="00000500000000000000" pitchFamily="2" charset="0"/>
              </a:rPr>
              <a:t>PROMETHEE – </a:t>
            </a:r>
          </a:p>
          <a:p>
            <a:pPr marL="285750" indent="-285750">
              <a:buFont typeface="Arial" panose="020B0604020202020204" pitchFamily="34" charset="0"/>
              <a:buChar char="•"/>
            </a:pPr>
            <a:r>
              <a:rPr lang="pt-BR" sz="1600">
                <a:solidFill>
                  <a:schemeClr val="accent5"/>
                </a:solidFill>
                <a:latin typeface="TIM Sans" panose="00000500000000000000" pitchFamily="2" charset="0"/>
              </a:rPr>
              <a:t>VIKOR - </a:t>
            </a:r>
          </a:p>
          <a:p>
            <a:pPr marL="285750" indent="-285750">
              <a:buFont typeface="Arial" panose="020B0604020202020204" pitchFamily="34" charset="0"/>
              <a:buChar char="•"/>
            </a:pPr>
            <a:r>
              <a:rPr lang="en-US" sz="1600">
                <a:solidFill>
                  <a:schemeClr val="accent5"/>
                </a:solidFill>
                <a:latin typeface="TIM Sans" panose="00000500000000000000" pitchFamily="2" charset="0"/>
              </a:rPr>
              <a:t>Technique for Order Preference by Similarity to Ideal Solution (TOPSIS)</a:t>
            </a:r>
            <a:r>
              <a:rPr lang="pt-BR" sz="1600">
                <a:solidFill>
                  <a:schemeClr val="accent5"/>
                </a:solidFill>
                <a:latin typeface="TIM Sans" panose="00000500000000000000" pitchFamily="2" charset="0"/>
              </a:rPr>
              <a:t> - </a:t>
            </a:r>
            <a:r>
              <a:rPr lang="pt-BR" sz="1600">
                <a:solidFill>
                  <a:schemeClr val="accent5"/>
                </a:solidFill>
                <a:latin typeface="TIM Sans" panose="00000500000000000000" pitchFamily="2" charset="0"/>
                <a:hlinkClick r:id="rId2"/>
              </a:rPr>
              <a:t>https://medium.com/analytics-vidhya/how-to-decide-between-multiple-equally-good-things-simple-use-math-7e517f1422d5</a:t>
            </a:r>
            <a:endParaRPr lang="pt-BR" sz="1600">
              <a:solidFill>
                <a:schemeClr val="accent5"/>
              </a:solidFill>
              <a:latin typeface="TIM Sans" panose="00000500000000000000" pitchFamily="2" charset="0"/>
            </a:endParaRPr>
          </a:p>
          <a:p>
            <a:pPr marL="285750" indent="-285750">
              <a:buFont typeface="Arial" panose="020B0604020202020204" pitchFamily="34" charset="0"/>
              <a:buChar char="•"/>
            </a:pPr>
            <a:endParaRPr lang="pt-BR" sz="1600">
              <a:solidFill>
                <a:schemeClr val="accent5"/>
              </a:solidFill>
              <a:latin typeface="TIM Sans" panose="00000500000000000000" pitchFamily="2" charset="0"/>
            </a:endParaRPr>
          </a:p>
        </p:txBody>
      </p:sp>
      <p:pic>
        <p:nvPicPr>
          <p:cNvPr id="5" name="Picture 4">
            <a:extLst>
              <a:ext uri="{FF2B5EF4-FFF2-40B4-BE49-F238E27FC236}">
                <a16:creationId xmlns:a16="http://schemas.microsoft.com/office/drawing/2014/main" id="{BE874AB8-1D2F-4E37-858E-DBB5B8518A8A}"/>
              </a:ext>
            </a:extLst>
          </p:cNvPr>
          <p:cNvPicPr>
            <a:picLocks noChangeAspect="1"/>
          </p:cNvPicPr>
          <p:nvPr/>
        </p:nvPicPr>
        <p:blipFill>
          <a:blip r:embed="rId3"/>
          <a:stretch>
            <a:fillRect/>
          </a:stretch>
        </p:blipFill>
        <p:spPr>
          <a:xfrm>
            <a:off x="3326606" y="3123695"/>
            <a:ext cx="5538788" cy="3356536"/>
          </a:xfrm>
          <a:prstGeom prst="rect">
            <a:avLst/>
          </a:prstGeom>
        </p:spPr>
      </p:pic>
    </p:spTree>
    <p:extLst>
      <p:ext uri="{BB962C8B-B14F-4D97-AF65-F5344CB8AC3E}">
        <p14:creationId xmlns:p14="http://schemas.microsoft.com/office/powerpoint/2010/main" val="2928350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D9BD362E-17AC-4056-8AC8-510811E4BC55}"/>
              </a:ext>
            </a:extLst>
          </p:cNvPr>
          <p:cNvSpPr>
            <a:spLocks noGrp="1"/>
          </p:cNvSpPr>
          <p:nvPr>
            <p:ph type="body" orient="vert" sz="quarter" idx="12"/>
          </p:nvPr>
        </p:nvSpPr>
        <p:spPr/>
        <p:txBody>
          <a:bodyPr/>
          <a:lstStyle/>
          <a:p>
            <a:r>
              <a:rPr lang="pt-BR"/>
              <a:t>16/09/2021</a:t>
            </a:r>
          </a:p>
        </p:txBody>
      </p:sp>
      <p:sp>
        <p:nvSpPr>
          <p:cNvPr id="3" name="Slide Number Placeholder 2">
            <a:extLst>
              <a:ext uri="{FF2B5EF4-FFF2-40B4-BE49-F238E27FC236}">
                <a16:creationId xmlns:a16="http://schemas.microsoft.com/office/drawing/2014/main" id="{6C33FA42-094C-446E-9360-E8C22C7E5098}"/>
              </a:ext>
            </a:extLst>
          </p:cNvPr>
          <p:cNvSpPr>
            <a:spLocks noGrp="1"/>
          </p:cNvSpPr>
          <p:nvPr>
            <p:ph type="sldNum" sz="quarter" idx="4"/>
          </p:nvPr>
        </p:nvSpPr>
        <p:spPr/>
        <p:txBody>
          <a:bodyPr/>
          <a:lstStyle/>
          <a:p>
            <a:fld id="{2F807B70-6395-8945-99F1-E53109619FCB}" type="slidenum">
              <a:rPr lang="pt-BR" smtClean="0"/>
              <a:pPr/>
              <a:t>34</a:t>
            </a:fld>
            <a:endParaRPr lang="pt-BR"/>
          </a:p>
        </p:txBody>
      </p:sp>
      <p:sp>
        <p:nvSpPr>
          <p:cNvPr id="4" name="Text Placeholder 3">
            <a:extLst>
              <a:ext uri="{FF2B5EF4-FFF2-40B4-BE49-F238E27FC236}">
                <a16:creationId xmlns:a16="http://schemas.microsoft.com/office/drawing/2014/main" id="{7D2A0724-410F-4504-9758-4F265BEC0F54}"/>
              </a:ext>
            </a:extLst>
          </p:cNvPr>
          <p:cNvSpPr>
            <a:spLocks noGrp="1"/>
          </p:cNvSpPr>
          <p:nvPr>
            <p:ph type="body" sz="quarter" idx="14"/>
          </p:nvPr>
        </p:nvSpPr>
        <p:spPr>
          <a:xfrm>
            <a:off x="444233" y="377769"/>
            <a:ext cx="8839103" cy="660270"/>
          </a:xfrm>
        </p:spPr>
        <p:txBody>
          <a:bodyPr/>
          <a:lstStyle/>
          <a:p>
            <a:r>
              <a:rPr lang="pt-BR"/>
              <a:t>Algoritmos para ranking</a:t>
            </a:r>
          </a:p>
        </p:txBody>
      </p:sp>
      <p:sp>
        <p:nvSpPr>
          <p:cNvPr id="6" name="TextBox 1">
            <a:extLst>
              <a:ext uri="{FF2B5EF4-FFF2-40B4-BE49-F238E27FC236}">
                <a16:creationId xmlns:a16="http://schemas.microsoft.com/office/drawing/2014/main" id="{55DB43BD-3A3A-45D2-8968-0A301BC0113A}"/>
              </a:ext>
            </a:extLst>
          </p:cNvPr>
          <p:cNvSpPr txBox="1"/>
          <p:nvPr/>
        </p:nvSpPr>
        <p:spPr>
          <a:xfrm>
            <a:off x="670560" y="1229904"/>
            <a:ext cx="10669082" cy="1569660"/>
          </a:xfrm>
          <a:prstGeom prst="rect">
            <a:avLst/>
          </a:prstGeom>
          <a:noFill/>
        </p:spPr>
        <p:txBody>
          <a:bodyPr wrap="square" rtlCol="0">
            <a:spAutoFit/>
          </a:bodyPr>
          <a:lstStyle/>
          <a:p>
            <a:pPr marL="285750" indent="-285750">
              <a:buFont typeface="Arial" panose="020B0604020202020204" pitchFamily="34" charset="0"/>
              <a:buChar char="•"/>
            </a:pPr>
            <a:r>
              <a:rPr lang="en-US" sz="1600">
                <a:solidFill>
                  <a:schemeClr val="accent5"/>
                </a:solidFill>
                <a:latin typeface="TIM Sans" panose="00000500000000000000" pitchFamily="2" charset="0"/>
              </a:rPr>
              <a:t>Elimination and Choice Translating Reality </a:t>
            </a:r>
            <a:r>
              <a:rPr lang="pt-BR" sz="1600">
                <a:solidFill>
                  <a:schemeClr val="accent5"/>
                </a:solidFill>
                <a:latin typeface="TIM Sans" panose="00000500000000000000" pitchFamily="2" charset="0"/>
              </a:rPr>
              <a:t>ELECTRE II ou III</a:t>
            </a:r>
          </a:p>
          <a:p>
            <a:pPr marL="285750" indent="-285750">
              <a:buFont typeface="Arial" panose="020B0604020202020204" pitchFamily="34" charset="0"/>
              <a:buChar char="•"/>
            </a:pPr>
            <a:r>
              <a:rPr lang="pt-BR" sz="1600">
                <a:solidFill>
                  <a:schemeClr val="accent5"/>
                </a:solidFill>
                <a:latin typeface="TIM Sans" panose="00000500000000000000" pitchFamily="2" charset="0"/>
              </a:rPr>
              <a:t>PROMETHEE I ou II</a:t>
            </a:r>
          </a:p>
          <a:p>
            <a:pPr marL="285750" indent="-285750">
              <a:buFont typeface="Arial" panose="020B0604020202020204" pitchFamily="34" charset="0"/>
              <a:buChar char="•"/>
            </a:pPr>
            <a:r>
              <a:rPr lang="pt-BR" sz="1600">
                <a:solidFill>
                  <a:schemeClr val="accent5"/>
                </a:solidFill>
                <a:latin typeface="TIM Sans" panose="00000500000000000000" pitchFamily="2" charset="0"/>
              </a:rPr>
              <a:t>VIKOR - ??</a:t>
            </a:r>
          </a:p>
          <a:p>
            <a:pPr marL="285750" indent="-285750">
              <a:buFont typeface="Arial" panose="020B0604020202020204" pitchFamily="34" charset="0"/>
              <a:buChar char="•"/>
            </a:pPr>
            <a:r>
              <a:rPr lang="en-US" sz="1600">
                <a:solidFill>
                  <a:schemeClr val="accent5"/>
                </a:solidFill>
                <a:latin typeface="TIM Sans" panose="00000500000000000000" pitchFamily="2" charset="0"/>
              </a:rPr>
              <a:t>Technique for Order Preference by Similarity to Ideal Solution (TOPSIS)</a:t>
            </a:r>
            <a:r>
              <a:rPr lang="pt-BR" sz="1600">
                <a:solidFill>
                  <a:schemeClr val="accent5"/>
                </a:solidFill>
                <a:latin typeface="TIM Sans" panose="00000500000000000000" pitchFamily="2" charset="0"/>
              </a:rPr>
              <a:t> - </a:t>
            </a:r>
            <a:r>
              <a:rPr lang="pt-BR" sz="1600">
                <a:solidFill>
                  <a:schemeClr val="accent5"/>
                </a:solidFill>
                <a:latin typeface="TIM Sans" panose="00000500000000000000" pitchFamily="2" charset="0"/>
                <a:hlinkClick r:id="rId2"/>
              </a:rPr>
              <a:t>https://medium.com/analytics-vidhya/how-to-decide-between-multiple-equally-good-things-simple-use-math-7e517f1422d5</a:t>
            </a:r>
            <a:endParaRPr lang="pt-BR" sz="1600">
              <a:solidFill>
                <a:schemeClr val="accent5"/>
              </a:solidFill>
              <a:latin typeface="TIM Sans" panose="00000500000000000000" pitchFamily="2" charset="0"/>
            </a:endParaRPr>
          </a:p>
          <a:p>
            <a:pPr marL="285750" indent="-285750">
              <a:buFont typeface="Arial" panose="020B0604020202020204" pitchFamily="34" charset="0"/>
              <a:buChar char="•"/>
            </a:pPr>
            <a:endParaRPr lang="pt-BR" sz="1600">
              <a:solidFill>
                <a:schemeClr val="accent5"/>
              </a:solidFill>
              <a:latin typeface="TIM Sans" panose="00000500000000000000" pitchFamily="2" charset="0"/>
            </a:endParaRPr>
          </a:p>
        </p:txBody>
      </p:sp>
      <p:pic>
        <p:nvPicPr>
          <p:cNvPr id="5" name="Picture 4">
            <a:extLst>
              <a:ext uri="{FF2B5EF4-FFF2-40B4-BE49-F238E27FC236}">
                <a16:creationId xmlns:a16="http://schemas.microsoft.com/office/drawing/2014/main" id="{BE874AB8-1D2F-4E37-858E-DBB5B8518A8A}"/>
              </a:ext>
            </a:extLst>
          </p:cNvPr>
          <p:cNvPicPr>
            <a:picLocks noChangeAspect="1"/>
          </p:cNvPicPr>
          <p:nvPr/>
        </p:nvPicPr>
        <p:blipFill>
          <a:blip r:embed="rId3"/>
          <a:stretch>
            <a:fillRect/>
          </a:stretch>
        </p:blipFill>
        <p:spPr>
          <a:xfrm>
            <a:off x="466313" y="3123695"/>
            <a:ext cx="5538788" cy="3356536"/>
          </a:xfrm>
          <a:prstGeom prst="rect">
            <a:avLst/>
          </a:prstGeom>
        </p:spPr>
      </p:pic>
      <p:pic>
        <p:nvPicPr>
          <p:cNvPr id="7" name="Picture 6">
            <a:extLst>
              <a:ext uri="{FF2B5EF4-FFF2-40B4-BE49-F238E27FC236}">
                <a16:creationId xmlns:a16="http://schemas.microsoft.com/office/drawing/2014/main" id="{53C98B3E-9B6A-45FF-A5B6-3F79C042BD7F}"/>
              </a:ext>
            </a:extLst>
          </p:cNvPr>
          <p:cNvPicPr>
            <a:picLocks noChangeAspect="1"/>
          </p:cNvPicPr>
          <p:nvPr/>
        </p:nvPicPr>
        <p:blipFill>
          <a:blip r:embed="rId4"/>
          <a:stretch>
            <a:fillRect/>
          </a:stretch>
        </p:blipFill>
        <p:spPr>
          <a:xfrm>
            <a:off x="6357258" y="5454792"/>
            <a:ext cx="4911634" cy="658159"/>
          </a:xfrm>
          <a:prstGeom prst="rect">
            <a:avLst/>
          </a:prstGeom>
        </p:spPr>
      </p:pic>
    </p:spTree>
    <p:extLst>
      <p:ext uri="{BB962C8B-B14F-4D97-AF65-F5344CB8AC3E}">
        <p14:creationId xmlns:p14="http://schemas.microsoft.com/office/powerpoint/2010/main" val="145189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D9BD362E-17AC-4056-8AC8-510811E4BC55}"/>
              </a:ext>
            </a:extLst>
          </p:cNvPr>
          <p:cNvSpPr>
            <a:spLocks noGrp="1"/>
          </p:cNvSpPr>
          <p:nvPr>
            <p:ph type="body" orient="vert" sz="quarter" idx="12"/>
          </p:nvPr>
        </p:nvSpPr>
        <p:spPr/>
        <p:txBody>
          <a:bodyPr/>
          <a:lstStyle/>
          <a:p>
            <a:r>
              <a:rPr lang="pt-BR"/>
              <a:t>16/09/2021</a:t>
            </a:r>
          </a:p>
        </p:txBody>
      </p:sp>
      <p:sp>
        <p:nvSpPr>
          <p:cNvPr id="3" name="Slide Number Placeholder 2">
            <a:extLst>
              <a:ext uri="{FF2B5EF4-FFF2-40B4-BE49-F238E27FC236}">
                <a16:creationId xmlns:a16="http://schemas.microsoft.com/office/drawing/2014/main" id="{6C33FA42-094C-446E-9360-E8C22C7E5098}"/>
              </a:ext>
            </a:extLst>
          </p:cNvPr>
          <p:cNvSpPr>
            <a:spLocks noGrp="1"/>
          </p:cNvSpPr>
          <p:nvPr>
            <p:ph type="sldNum" sz="quarter" idx="4"/>
          </p:nvPr>
        </p:nvSpPr>
        <p:spPr/>
        <p:txBody>
          <a:bodyPr/>
          <a:lstStyle/>
          <a:p>
            <a:fld id="{2F807B70-6395-8945-99F1-E53109619FCB}" type="slidenum">
              <a:rPr lang="pt-BR" smtClean="0"/>
              <a:pPr/>
              <a:t>35</a:t>
            </a:fld>
            <a:endParaRPr lang="pt-BR"/>
          </a:p>
        </p:txBody>
      </p:sp>
      <p:sp>
        <p:nvSpPr>
          <p:cNvPr id="4" name="Text Placeholder 3">
            <a:extLst>
              <a:ext uri="{FF2B5EF4-FFF2-40B4-BE49-F238E27FC236}">
                <a16:creationId xmlns:a16="http://schemas.microsoft.com/office/drawing/2014/main" id="{7D2A0724-410F-4504-9758-4F265BEC0F54}"/>
              </a:ext>
            </a:extLst>
          </p:cNvPr>
          <p:cNvSpPr>
            <a:spLocks noGrp="1"/>
          </p:cNvSpPr>
          <p:nvPr>
            <p:ph type="body" sz="quarter" idx="14"/>
          </p:nvPr>
        </p:nvSpPr>
        <p:spPr>
          <a:xfrm>
            <a:off x="444233" y="377769"/>
            <a:ext cx="8839103" cy="660270"/>
          </a:xfrm>
        </p:spPr>
        <p:txBody>
          <a:bodyPr/>
          <a:lstStyle/>
          <a:p>
            <a:r>
              <a:rPr lang="pt-BR"/>
              <a:t>Pacotes</a:t>
            </a:r>
          </a:p>
        </p:txBody>
      </p:sp>
      <p:sp>
        <p:nvSpPr>
          <p:cNvPr id="6" name="TextBox 1">
            <a:extLst>
              <a:ext uri="{FF2B5EF4-FFF2-40B4-BE49-F238E27FC236}">
                <a16:creationId xmlns:a16="http://schemas.microsoft.com/office/drawing/2014/main" id="{55DB43BD-3A3A-45D2-8968-0A301BC0113A}"/>
              </a:ext>
            </a:extLst>
          </p:cNvPr>
          <p:cNvSpPr txBox="1"/>
          <p:nvPr/>
        </p:nvSpPr>
        <p:spPr>
          <a:xfrm>
            <a:off x="670560" y="1229904"/>
            <a:ext cx="10669082" cy="1569660"/>
          </a:xfrm>
          <a:prstGeom prst="rect">
            <a:avLst/>
          </a:prstGeom>
          <a:noFill/>
        </p:spPr>
        <p:txBody>
          <a:bodyPr wrap="square" rtlCol="0">
            <a:spAutoFit/>
          </a:bodyPr>
          <a:lstStyle/>
          <a:p>
            <a:pPr marL="285750" indent="-285750">
              <a:buFont typeface="Arial" panose="020B0604020202020204" pitchFamily="34" charset="0"/>
              <a:buChar char="•"/>
            </a:pPr>
            <a:r>
              <a:rPr lang="pt-BR" sz="1600">
                <a:solidFill>
                  <a:schemeClr val="accent5"/>
                </a:solidFill>
                <a:latin typeface="TIM Sans" panose="00000500000000000000" pitchFamily="2" charset="0"/>
              </a:rPr>
              <a:t>Scikit Criteria - </a:t>
            </a:r>
            <a:r>
              <a:rPr lang="pt-BR" sz="1600">
                <a:solidFill>
                  <a:schemeClr val="accent5"/>
                </a:solidFill>
                <a:latin typeface="TIM Sans" panose="00000500000000000000" pitchFamily="2" charset="0"/>
                <a:hlinkClick r:id="rId2"/>
              </a:rPr>
              <a:t>https://scikit-criteria.readthedocs.io/en/latest/tutorial/quickstart.html</a:t>
            </a:r>
            <a:endParaRPr lang="pt-BR" sz="1600">
              <a:solidFill>
                <a:schemeClr val="accent5"/>
              </a:solidFill>
              <a:latin typeface="TIM Sans" panose="00000500000000000000" pitchFamily="2" charset="0"/>
            </a:endParaRPr>
          </a:p>
          <a:p>
            <a:pPr marL="285750" indent="-285750">
              <a:buFont typeface="Arial" panose="020B0604020202020204" pitchFamily="34" charset="0"/>
              <a:buChar char="•"/>
            </a:pPr>
            <a:r>
              <a:rPr lang="pt-BR" sz="1600">
                <a:solidFill>
                  <a:schemeClr val="accent5"/>
                </a:solidFill>
                <a:latin typeface="TIM Sans" panose="00000500000000000000" pitchFamily="2" charset="0"/>
              </a:rPr>
              <a:t>pyTOPS - </a:t>
            </a:r>
            <a:r>
              <a:rPr lang="pt-BR" sz="1600">
                <a:solidFill>
                  <a:schemeClr val="accent5"/>
                </a:solidFill>
                <a:latin typeface="TIM Sans" panose="00000500000000000000" pitchFamily="2" charset="0"/>
                <a:hlinkClick r:id="rId3"/>
              </a:rPr>
              <a:t>https://www.sciencedirect.com/science/article/pii/S2352711018302279</a:t>
            </a:r>
            <a:endParaRPr lang="pt-BR" sz="1600">
              <a:solidFill>
                <a:schemeClr val="accent5"/>
              </a:solidFill>
              <a:latin typeface="TIM Sans" panose="00000500000000000000" pitchFamily="2" charset="0"/>
            </a:endParaRPr>
          </a:p>
          <a:p>
            <a:pPr marL="285750" indent="-285750">
              <a:buFont typeface="Arial" panose="020B0604020202020204" pitchFamily="34" charset="0"/>
              <a:buChar char="•"/>
            </a:pPr>
            <a:r>
              <a:rPr lang="pt-BR" sz="1600">
                <a:solidFill>
                  <a:schemeClr val="accent5"/>
                </a:solidFill>
                <a:latin typeface="TIM Sans" panose="00000500000000000000" pitchFamily="2" charset="0"/>
              </a:rPr>
              <a:t>PyMCDM - </a:t>
            </a:r>
            <a:r>
              <a:rPr lang="pt-BR" sz="1600">
                <a:solidFill>
                  <a:schemeClr val="accent5"/>
                </a:solidFill>
                <a:latin typeface="TIM Sans" panose="00000500000000000000" pitchFamily="2" charset="0"/>
                <a:hlinkClick r:id="rId4"/>
              </a:rPr>
              <a:t>https://pypi.org/project/pymcdm/</a:t>
            </a:r>
            <a:endParaRPr lang="pt-BR" sz="1600">
              <a:solidFill>
                <a:schemeClr val="accent5"/>
              </a:solidFill>
              <a:latin typeface="TIM Sans" panose="00000500000000000000" pitchFamily="2" charset="0"/>
            </a:endParaRPr>
          </a:p>
          <a:p>
            <a:pPr marL="285750" indent="-285750">
              <a:buFont typeface="Arial" panose="020B0604020202020204" pitchFamily="34" charset="0"/>
              <a:buChar char="•"/>
            </a:pPr>
            <a:endParaRPr lang="pt-BR" sz="1600">
              <a:solidFill>
                <a:schemeClr val="accent5"/>
              </a:solidFill>
              <a:latin typeface="TIM Sans" panose="00000500000000000000" pitchFamily="2" charset="0"/>
            </a:endParaRPr>
          </a:p>
          <a:p>
            <a:pPr marL="285750" indent="-285750">
              <a:buFont typeface="Arial" panose="020B0604020202020204" pitchFamily="34" charset="0"/>
              <a:buChar char="•"/>
            </a:pPr>
            <a:endParaRPr lang="pt-BR" sz="1600">
              <a:solidFill>
                <a:schemeClr val="accent5"/>
              </a:solidFill>
              <a:latin typeface="TIM Sans" panose="00000500000000000000" pitchFamily="2" charset="0"/>
            </a:endParaRPr>
          </a:p>
          <a:p>
            <a:endParaRPr lang="pt-BR" sz="1600">
              <a:solidFill>
                <a:schemeClr val="accent5"/>
              </a:solidFill>
              <a:latin typeface="TIM Sans" panose="00000500000000000000" pitchFamily="2" charset="0"/>
            </a:endParaRPr>
          </a:p>
        </p:txBody>
      </p:sp>
      <p:pic>
        <p:nvPicPr>
          <p:cNvPr id="5" name="Picture 4">
            <a:extLst>
              <a:ext uri="{FF2B5EF4-FFF2-40B4-BE49-F238E27FC236}">
                <a16:creationId xmlns:a16="http://schemas.microsoft.com/office/drawing/2014/main" id="{133883D2-7C8B-4641-81BD-62D9CAC627F5}"/>
              </a:ext>
            </a:extLst>
          </p:cNvPr>
          <p:cNvPicPr>
            <a:picLocks noChangeAspect="1"/>
          </p:cNvPicPr>
          <p:nvPr/>
        </p:nvPicPr>
        <p:blipFill>
          <a:blip r:embed="rId5"/>
          <a:stretch>
            <a:fillRect/>
          </a:stretch>
        </p:blipFill>
        <p:spPr>
          <a:xfrm>
            <a:off x="6745598" y="1826837"/>
            <a:ext cx="5103640" cy="4841751"/>
          </a:xfrm>
          <a:prstGeom prst="rect">
            <a:avLst/>
          </a:prstGeom>
        </p:spPr>
      </p:pic>
    </p:spTree>
    <p:extLst>
      <p:ext uri="{BB962C8B-B14F-4D97-AF65-F5344CB8AC3E}">
        <p14:creationId xmlns:p14="http://schemas.microsoft.com/office/powerpoint/2010/main" val="3191256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929BB7CA-92B3-4BB5-8F2C-DCF4BF84B686}"/>
              </a:ext>
            </a:extLst>
          </p:cNvPr>
          <p:cNvSpPr>
            <a:spLocks noGrp="1"/>
          </p:cNvSpPr>
          <p:nvPr>
            <p:ph type="body" orient="vert" sz="quarter" idx="12"/>
          </p:nvPr>
        </p:nvSpPr>
        <p:spPr/>
        <p:txBody>
          <a:bodyPr/>
          <a:lstStyle/>
          <a:p>
            <a:endParaRPr lang="pt-BR"/>
          </a:p>
        </p:txBody>
      </p:sp>
      <p:sp>
        <p:nvSpPr>
          <p:cNvPr id="3" name="Slide Number Placeholder 2">
            <a:extLst>
              <a:ext uri="{FF2B5EF4-FFF2-40B4-BE49-F238E27FC236}">
                <a16:creationId xmlns:a16="http://schemas.microsoft.com/office/drawing/2014/main" id="{7FD00968-E2D5-41A2-93A1-6DAD5E495D55}"/>
              </a:ext>
            </a:extLst>
          </p:cNvPr>
          <p:cNvSpPr>
            <a:spLocks noGrp="1"/>
          </p:cNvSpPr>
          <p:nvPr>
            <p:ph type="sldNum" sz="quarter" idx="4"/>
          </p:nvPr>
        </p:nvSpPr>
        <p:spPr/>
        <p:txBody>
          <a:bodyPr/>
          <a:lstStyle/>
          <a:p>
            <a:fld id="{2F807B70-6395-8945-99F1-E53109619FCB}" type="slidenum">
              <a:rPr lang="pt-BR" smtClean="0"/>
              <a:pPr/>
              <a:t>36</a:t>
            </a:fld>
            <a:endParaRPr lang="pt-BR"/>
          </a:p>
        </p:txBody>
      </p:sp>
      <p:sp>
        <p:nvSpPr>
          <p:cNvPr id="4" name="Text Placeholder 3">
            <a:extLst>
              <a:ext uri="{FF2B5EF4-FFF2-40B4-BE49-F238E27FC236}">
                <a16:creationId xmlns:a16="http://schemas.microsoft.com/office/drawing/2014/main" id="{CEDDC143-AF37-4D96-8A90-7744759C3A2F}"/>
              </a:ext>
            </a:extLst>
          </p:cNvPr>
          <p:cNvSpPr>
            <a:spLocks noGrp="1"/>
          </p:cNvSpPr>
          <p:nvPr>
            <p:ph type="body" sz="quarter" idx="14"/>
          </p:nvPr>
        </p:nvSpPr>
        <p:spPr>
          <a:xfrm>
            <a:off x="444234" y="377769"/>
            <a:ext cx="9884132" cy="660270"/>
          </a:xfrm>
        </p:spPr>
        <p:txBody>
          <a:bodyPr/>
          <a:lstStyle/>
          <a:p>
            <a:r>
              <a:rPr lang="pt-BR"/>
              <a:t>TOPSIS – Intuição de como funciona</a:t>
            </a:r>
          </a:p>
        </p:txBody>
      </p:sp>
      <p:pic>
        <p:nvPicPr>
          <p:cNvPr id="7" name="Picture 6">
            <a:extLst>
              <a:ext uri="{FF2B5EF4-FFF2-40B4-BE49-F238E27FC236}">
                <a16:creationId xmlns:a16="http://schemas.microsoft.com/office/drawing/2014/main" id="{3A0661FB-AFA7-46C7-B2E4-070CAF25CDA7}"/>
              </a:ext>
            </a:extLst>
          </p:cNvPr>
          <p:cNvPicPr>
            <a:picLocks noChangeAspect="1"/>
          </p:cNvPicPr>
          <p:nvPr/>
        </p:nvPicPr>
        <p:blipFill>
          <a:blip r:embed="rId2"/>
          <a:stretch>
            <a:fillRect/>
          </a:stretch>
        </p:blipFill>
        <p:spPr>
          <a:xfrm>
            <a:off x="83683" y="1397640"/>
            <a:ext cx="8105775" cy="3571875"/>
          </a:xfrm>
          <a:prstGeom prst="rect">
            <a:avLst/>
          </a:prstGeom>
        </p:spPr>
      </p:pic>
      <p:pic>
        <p:nvPicPr>
          <p:cNvPr id="8" name="Picture 7">
            <a:extLst>
              <a:ext uri="{FF2B5EF4-FFF2-40B4-BE49-F238E27FC236}">
                <a16:creationId xmlns:a16="http://schemas.microsoft.com/office/drawing/2014/main" id="{DEDA5014-A1EA-42FD-9035-FF5D1DC84A92}"/>
              </a:ext>
            </a:extLst>
          </p:cNvPr>
          <p:cNvPicPr>
            <a:picLocks noChangeAspect="1"/>
          </p:cNvPicPr>
          <p:nvPr/>
        </p:nvPicPr>
        <p:blipFill>
          <a:blip r:embed="rId3"/>
          <a:stretch>
            <a:fillRect/>
          </a:stretch>
        </p:blipFill>
        <p:spPr>
          <a:xfrm>
            <a:off x="444234" y="4792642"/>
            <a:ext cx="7848600" cy="1971675"/>
          </a:xfrm>
          <a:prstGeom prst="rect">
            <a:avLst/>
          </a:prstGeom>
        </p:spPr>
      </p:pic>
      <p:sp>
        <p:nvSpPr>
          <p:cNvPr id="5" name="Rectangle 4">
            <a:extLst>
              <a:ext uri="{FF2B5EF4-FFF2-40B4-BE49-F238E27FC236}">
                <a16:creationId xmlns:a16="http://schemas.microsoft.com/office/drawing/2014/main" id="{667A5D35-DB4B-4736-97CA-16AA91A675C2}"/>
              </a:ext>
            </a:extLst>
          </p:cNvPr>
          <p:cNvSpPr/>
          <p:nvPr/>
        </p:nvSpPr>
        <p:spPr>
          <a:xfrm>
            <a:off x="7807594" y="1709086"/>
            <a:ext cx="4058194" cy="4924425"/>
          </a:xfrm>
          <a:prstGeom prst="rect">
            <a:avLst/>
          </a:prstGeom>
        </p:spPr>
        <p:txBody>
          <a:bodyPr wrap="square">
            <a:spAutoFit/>
          </a:bodyPr>
          <a:lstStyle/>
          <a:p>
            <a:pPr marL="285750" indent="-285750">
              <a:buFont typeface="Arial" panose="020B0604020202020204" pitchFamily="34" charset="0"/>
              <a:buChar char="•"/>
            </a:pPr>
            <a:r>
              <a:rPr lang="pt-BR">
                <a:solidFill>
                  <a:schemeClr val="accent5"/>
                </a:solidFill>
                <a:latin typeface="TIM Sans" panose="00000500000000000000" pitchFamily="2" charset="0"/>
              </a:rPr>
              <a:t>- </a:t>
            </a:r>
            <a:r>
              <a:rPr lang="pt-BR">
                <a:solidFill>
                  <a:schemeClr val="accent5"/>
                </a:solidFill>
                <a:latin typeface="TIM Sans" panose="00000500000000000000" pitchFamily="2" charset="0"/>
                <a:hlinkClick r:id="rId4"/>
              </a:rPr>
              <a:t>https://medium.com/analytics-vidhya/how-to-decide-between-multiple-equally-good-things-simple-use-math-7e517f1422d5</a:t>
            </a:r>
            <a:endParaRPr lang="pt-BR">
              <a:solidFill>
                <a:schemeClr val="accent5"/>
              </a:solidFill>
              <a:latin typeface="TIM Sans" panose="00000500000000000000" pitchFamily="2" charset="0"/>
            </a:endParaRPr>
          </a:p>
          <a:p>
            <a:pPr marL="285750" indent="-285750">
              <a:buFont typeface="Arial" panose="020B0604020202020204" pitchFamily="34" charset="0"/>
              <a:buChar char="•"/>
            </a:pPr>
            <a:endParaRPr lang="pt-BR">
              <a:solidFill>
                <a:schemeClr val="accent5"/>
              </a:solidFill>
              <a:latin typeface="TIM Sans" panose="00000500000000000000" pitchFamily="2" charset="0"/>
            </a:endParaRPr>
          </a:p>
          <a:p>
            <a:pPr marL="285750" indent="-285750">
              <a:buFont typeface="Arial" panose="020B0604020202020204" pitchFamily="34" charset="0"/>
              <a:buChar char="•"/>
            </a:pPr>
            <a:r>
              <a:rPr lang="pt-BR" sz="1600" b="1">
                <a:solidFill>
                  <a:schemeClr val="accent5"/>
                </a:solidFill>
                <a:latin typeface="TIM Sans" panose="00000500000000000000" pitchFamily="2" charset="0"/>
              </a:rPr>
              <a:t>Passo 1: </a:t>
            </a:r>
            <a:r>
              <a:rPr lang="pt-BR" sz="1600">
                <a:solidFill>
                  <a:schemeClr val="accent5"/>
                </a:solidFill>
                <a:latin typeface="TIM Sans" panose="00000500000000000000" pitchFamily="2" charset="0"/>
              </a:rPr>
              <a:t>converter em dados numéricos</a:t>
            </a:r>
          </a:p>
          <a:p>
            <a:pPr marL="285750" indent="-285750">
              <a:buFont typeface="Arial" panose="020B0604020202020204" pitchFamily="34" charset="0"/>
              <a:buChar char="•"/>
            </a:pPr>
            <a:r>
              <a:rPr lang="pt-BR" sz="1600" b="1">
                <a:solidFill>
                  <a:schemeClr val="accent5"/>
                </a:solidFill>
                <a:latin typeface="TIM Sans" panose="00000500000000000000" pitchFamily="2" charset="0"/>
              </a:rPr>
              <a:t>Passo 2: </a:t>
            </a:r>
            <a:r>
              <a:rPr lang="pt-BR" sz="1600">
                <a:solidFill>
                  <a:schemeClr val="accent5"/>
                </a:solidFill>
                <a:latin typeface="TIM Sans" panose="00000500000000000000" pitchFamily="2" charset="0"/>
              </a:rPr>
              <a:t>Normalização</a:t>
            </a:r>
          </a:p>
          <a:p>
            <a:pPr marL="285750" indent="-285750">
              <a:buFont typeface="Arial" panose="020B0604020202020204" pitchFamily="34" charset="0"/>
              <a:buChar char="•"/>
            </a:pPr>
            <a:r>
              <a:rPr lang="pt-BR" sz="1600" b="1">
                <a:solidFill>
                  <a:schemeClr val="accent5"/>
                </a:solidFill>
                <a:latin typeface="TIM Sans" panose="00000500000000000000" pitchFamily="2" charset="0"/>
              </a:rPr>
              <a:t>Passo 3</a:t>
            </a:r>
            <a:r>
              <a:rPr lang="pt-BR" sz="1600">
                <a:solidFill>
                  <a:schemeClr val="accent5"/>
                </a:solidFill>
                <a:latin typeface="TIM Sans" panose="00000500000000000000" pitchFamily="2" charset="0"/>
              </a:rPr>
              <a:t>: Aplicar pesos.</a:t>
            </a:r>
          </a:p>
          <a:p>
            <a:pPr marL="285750" indent="-285750">
              <a:buFont typeface="Arial" panose="020B0604020202020204" pitchFamily="34" charset="0"/>
              <a:buChar char="•"/>
            </a:pPr>
            <a:r>
              <a:rPr lang="pt-BR" sz="1600" b="1">
                <a:solidFill>
                  <a:schemeClr val="accent5"/>
                </a:solidFill>
                <a:latin typeface="TIM Sans" panose="00000500000000000000" pitchFamily="2" charset="0"/>
              </a:rPr>
              <a:t>Passo 4: </a:t>
            </a:r>
            <a:r>
              <a:rPr lang="pt-BR" sz="1600">
                <a:solidFill>
                  <a:schemeClr val="accent5"/>
                </a:solidFill>
                <a:latin typeface="TIM Sans" panose="00000500000000000000" pitchFamily="2" charset="0"/>
              </a:rPr>
              <a:t>calcular “ideal best” e “ideal Worst”</a:t>
            </a:r>
          </a:p>
          <a:p>
            <a:pPr marL="285750" indent="-285750">
              <a:buFont typeface="Arial" panose="020B0604020202020204" pitchFamily="34" charset="0"/>
              <a:buChar char="•"/>
            </a:pPr>
            <a:r>
              <a:rPr lang="pt-BR" sz="1600" b="1">
                <a:solidFill>
                  <a:schemeClr val="accent5"/>
                </a:solidFill>
                <a:latin typeface="TIM Sans" panose="00000500000000000000" pitchFamily="2" charset="0"/>
              </a:rPr>
              <a:t>Passo 5: </a:t>
            </a:r>
            <a:r>
              <a:rPr lang="pt-BR" sz="1600">
                <a:solidFill>
                  <a:schemeClr val="accent5"/>
                </a:solidFill>
                <a:latin typeface="TIM Sans" panose="00000500000000000000" pitchFamily="2" charset="0"/>
              </a:rPr>
              <a:t>Calcular a distância euclidiana entre cada linha e o Ideal best and worst</a:t>
            </a:r>
          </a:p>
          <a:p>
            <a:pPr marL="285750" indent="-285750">
              <a:buFont typeface="Arial" panose="020B0604020202020204" pitchFamily="34" charset="0"/>
              <a:buChar char="•"/>
            </a:pPr>
            <a:r>
              <a:rPr lang="pt-BR" sz="1600" b="1">
                <a:solidFill>
                  <a:schemeClr val="accent5"/>
                </a:solidFill>
                <a:latin typeface="TIM Sans" panose="00000500000000000000" pitchFamily="2" charset="0"/>
              </a:rPr>
              <a:t>Passo 6: </a:t>
            </a:r>
            <a:r>
              <a:rPr lang="pt-BR" sz="1600">
                <a:solidFill>
                  <a:schemeClr val="accent5"/>
                </a:solidFill>
                <a:latin typeface="TIM Sans" panose="00000500000000000000" pitchFamily="2" charset="0"/>
              </a:rPr>
              <a:t>Criar o ranking de forma que o primeiro está o mais próximo possível do ideal best e o mais longe possível do ideal worst no espaço N-dimensional. </a:t>
            </a:r>
          </a:p>
        </p:txBody>
      </p:sp>
    </p:spTree>
    <p:extLst>
      <p:ext uri="{BB962C8B-B14F-4D97-AF65-F5344CB8AC3E}">
        <p14:creationId xmlns:p14="http://schemas.microsoft.com/office/powerpoint/2010/main" val="27020289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D9BD362E-17AC-4056-8AC8-510811E4BC55}"/>
              </a:ext>
            </a:extLst>
          </p:cNvPr>
          <p:cNvSpPr>
            <a:spLocks noGrp="1"/>
          </p:cNvSpPr>
          <p:nvPr>
            <p:ph type="body" orient="vert" sz="quarter" idx="12"/>
          </p:nvPr>
        </p:nvSpPr>
        <p:spPr/>
        <p:txBody>
          <a:bodyPr/>
          <a:lstStyle/>
          <a:p>
            <a:r>
              <a:rPr lang="pt-BR"/>
              <a:t>16/09/2021</a:t>
            </a:r>
          </a:p>
        </p:txBody>
      </p:sp>
      <p:sp>
        <p:nvSpPr>
          <p:cNvPr id="3" name="Slide Number Placeholder 2">
            <a:extLst>
              <a:ext uri="{FF2B5EF4-FFF2-40B4-BE49-F238E27FC236}">
                <a16:creationId xmlns:a16="http://schemas.microsoft.com/office/drawing/2014/main" id="{6C33FA42-094C-446E-9360-E8C22C7E5098}"/>
              </a:ext>
            </a:extLst>
          </p:cNvPr>
          <p:cNvSpPr>
            <a:spLocks noGrp="1"/>
          </p:cNvSpPr>
          <p:nvPr>
            <p:ph type="sldNum" sz="quarter" idx="4"/>
          </p:nvPr>
        </p:nvSpPr>
        <p:spPr/>
        <p:txBody>
          <a:bodyPr/>
          <a:lstStyle/>
          <a:p>
            <a:fld id="{2F807B70-6395-8945-99F1-E53109619FCB}" type="slidenum">
              <a:rPr lang="pt-BR" smtClean="0"/>
              <a:pPr/>
              <a:t>37</a:t>
            </a:fld>
            <a:endParaRPr lang="pt-BR"/>
          </a:p>
        </p:txBody>
      </p:sp>
      <p:sp>
        <p:nvSpPr>
          <p:cNvPr id="4" name="Text Placeholder 3">
            <a:extLst>
              <a:ext uri="{FF2B5EF4-FFF2-40B4-BE49-F238E27FC236}">
                <a16:creationId xmlns:a16="http://schemas.microsoft.com/office/drawing/2014/main" id="{7D2A0724-410F-4504-9758-4F265BEC0F54}"/>
              </a:ext>
            </a:extLst>
          </p:cNvPr>
          <p:cNvSpPr>
            <a:spLocks noGrp="1"/>
          </p:cNvSpPr>
          <p:nvPr>
            <p:ph type="body" sz="quarter" idx="14"/>
          </p:nvPr>
        </p:nvSpPr>
        <p:spPr>
          <a:xfrm>
            <a:off x="444233" y="377769"/>
            <a:ext cx="8839103" cy="660270"/>
          </a:xfrm>
        </p:spPr>
        <p:txBody>
          <a:bodyPr/>
          <a:lstStyle/>
          <a:p>
            <a:r>
              <a:rPr lang="pt-BR"/>
              <a:t>Implementação</a:t>
            </a:r>
          </a:p>
        </p:txBody>
      </p:sp>
      <p:sp>
        <p:nvSpPr>
          <p:cNvPr id="7" name="Rectangle 6">
            <a:extLst>
              <a:ext uri="{FF2B5EF4-FFF2-40B4-BE49-F238E27FC236}">
                <a16:creationId xmlns:a16="http://schemas.microsoft.com/office/drawing/2014/main" id="{96346174-EA21-4393-A5F0-A324C18DDFE2}"/>
              </a:ext>
            </a:extLst>
          </p:cNvPr>
          <p:cNvSpPr/>
          <p:nvPr/>
        </p:nvSpPr>
        <p:spPr>
          <a:xfrm>
            <a:off x="2020483" y="2820127"/>
            <a:ext cx="10310853" cy="2400657"/>
          </a:xfrm>
          <a:prstGeom prst="rect">
            <a:avLst/>
          </a:prstGeom>
        </p:spPr>
        <p:txBody>
          <a:bodyPr wrap="square">
            <a:spAutoFit/>
          </a:bodyPr>
          <a:lstStyle/>
          <a:p>
            <a:r>
              <a:rPr lang="pt-BR" sz="3200" i="1"/>
              <a:t>Biblioteca Python, pyMCDM</a:t>
            </a:r>
          </a:p>
          <a:p>
            <a:r>
              <a:rPr lang="pt-BR" sz="3200" i="1">
                <a:hlinkClick r:id="rId2"/>
              </a:rPr>
              <a:t>https://gitlab.com/shekhand/mcda</a:t>
            </a:r>
            <a:endParaRPr lang="pt-BR" sz="3200" i="1"/>
          </a:p>
          <a:p>
            <a:pPr marL="285750" indent="-285750">
              <a:buFont typeface="Arial" panose="020B0604020202020204" pitchFamily="34" charset="0"/>
              <a:buChar char="•"/>
            </a:pPr>
            <a:endParaRPr lang="pt-BR" sz="3200" i="1"/>
          </a:p>
          <a:p>
            <a:endParaRPr lang="pt-BR">
              <a:solidFill>
                <a:schemeClr val="accent5"/>
              </a:solidFill>
              <a:latin typeface="TIM Sans" panose="00000500000000000000" pitchFamily="2" charset="0"/>
            </a:endParaRPr>
          </a:p>
          <a:p>
            <a:endParaRPr lang="pt-BR">
              <a:solidFill>
                <a:schemeClr val="accent5"/>
              </a:solidFill>
              <a:latin typeface="TIM Sans" panose="00000500000000000000" pitchFamily="2" charset="0"/>
            </a:endParaRPr>
          </a:p>
          <a:p>
            <a:endParaRPr lang="pt-BR">
              <a:solidFill>
                <a:schemeClr val="accent5"/>
              </a:solidFill>
              <a:latin typeface="TIM Sans" panose="00000500000000000000" pitchFamily="2" charset="0"/>
            </a:endParaRPr>
          </a:p>
        </p:txBody>
      </p:sp>
    </p:spTree>
    <p:extLst>
      <p:ext uri="{BB962C8B-B14F-4D97-AF65-F5344CB8AC3E}">
        <p14:creationId xmlns:p14="http://schemas.microsoft.com/office/powerpoint/2010/main" val="3946689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929BB7CA-92B3-4BB5-8F2C-DCF4BF84B686}"/>
              </a:ext>
            </a:extLst>
          </p:cNvPr>
          <p:cNvSpPr>
            <a:spLocks noGrp="1"/>
          </p:cNvSpPr>
          <p:nvPr>
            <p:ph type="body" orient="vert" sz="quarter" idx="12"/>
          </p:nvPr>
        </p:nvSpPr>
        <p:spPr/>
        <p:txBody>
          <a:bodyPr/>
          <a:lstStyle/>
          <a:p>
            <a:endParaRPr lang="pt-BR"/>
          </a:p>
        </p:txBody>
      </p:sp>
      <p:sp>
        <p:nvSpPr>
          <p:cNvPr id="3" name="Slide Number Placeholder 2">
            <a:extLst>
              <a:ext uri="{FF2B5EF4-FFF2-40B4-BE49-F238E27FC236}">
                <a16:creationId xmlns:a16="http://schemas.microsoft.com/office/drawing/2014/main" id="{7FD00968-E2D5-41A2-93A1-6DAD5E495D55}"/>
              </a:ext>
            </a:extLst>
          </p:cNvPr>
          <p:cNvSpPr>
            <a:spLocks noGrp="1"/>
          </p:cNvSpPr>
          <p:nvPr>
            <p:ph type="sldNum" sz="quarter" idx="4"/>
          </p:nvPr>
        </p:nvSpPr>
        <p:spPr/>
        <p:txBody>
          <a:bodyPr/>
          <a:lstStyle/>
          <a:p>
            <a:fld id="{2F807B70-6395-8945-99F1-E53109619FCB}" type="slidenum">
              <a:rPr lang="pt-BR" smtClean="0"/>
              <a:pPr/>
              <a:t>38</a:t>
            </a:fld>
            <a:endParaRPr lang="pt-BR"/>
          </a:p>
        </p:txBody>
      </p:sp>
      <p:sp>
        <p:nvSpPr>
          <p:cNvPr id="4" name="Text Placeholder 3">
            <a:extLst>
              <a:ext uri="{FF2B5EF4-FFF2-40B4-BE49-F238E27FC236}">
                <a16:creationId xmlns:a16="http://schemas.microsoft.com/office/drawing/2014/main" id="{CEDDC143-AF37-4D96-8A90-7744759C3A2F}"/>
              </a:ext>
            </a:extLst>
          </p:cNvPr>
          <p:cNvSpPr>
            <a:spLocks noGrp="1"/>
          </p:cNvSpPr>
          <p:nvPr>
            <p:ph type="body" sz="quarter" idx="14"/>
          </p:nvPr>
        </p:nvSpPr>
        <p:spPr/>
        <p:txBody>
          <a:bodyPr/>
          <a:lstStyle/>
          <a:p>
            <a:r>
              <a:rPr lang="pt-BR"/>
              <a:t>TOPSIS – PLO – Dimensão NI</a:t>
            </a:r>
          </a:p>
        </p:txBody>
      </p:sp>
      <p:pic>
        <p:nvPicPr>
          <p:cNvPr id="8" name="Picture 7">
            <a:extLst>
              <a:ext uri="{FF2B5EF4-FFF2-40B4-BE49-F238E27FC236}">
                <a16:creationId xmlns:a16="http://schemas.microsoft.com/office/drawing/2014/main" id="{C34B09D2-EFFA-4B2C-BBD9-E1A6B61FDE49}"/>
              </a:ext>
            </a:extLst>
          </p:cNvPr>
          <p:cNvPicPr>
            <a:picLocks noChangeAspect="1"/>
          </p:cNvPicPr>
          <p:nvPr/>
        </p:nvPicPr>
        <p:blipFill>
          <a:blip r:embed="rId2"/>
          <a:stretch>
            <a:fillRect/>
          </a:stretch>
        </p:blipFill>
        <p:spPr>
          <a:xfrm>
            <a:off x="525371" y="1038039"/>
            <a:ext cx="5724525" cy="4105275"/>
          </a:xfrm>
          <a:prstGeom prst="rect">
            <a:avLst/>
          </a:prstGeom>
        </p:spPr>
      </p:pic>
      <p:sp>
        <p:nvSpPr>
          <p:cNvPr id="10" name="TextBox 9">
            <a:extLst>
              <a:ext uri="{FF2B5EF4-FFF2-40B4-BE49-F238E27FC236}">
                <a16:creationId xmlns:a16="http://schemas.microsoft.com/office/drawing/2014/main" id="{9BB27FCD-1681-442D-8C91-A096DF4F53B7}"/>
              </a:ext>
            </a:extLst>
          </p:cNvPr>
          <p:cNvSpPr txBox="1"/>
          <p:nvPr/>
        </p:nvSpPr>
        <p:spPr>
          <a:xfrm>
            <a:off x="6482943" y="935975"/>
            <a:ext cx="1958934" cy="5355312"/>
          </a:xfrm>
          <a:prstGeom prst="rect">
            <a:avLst/>
          </a:prstGeom>
          <a:noFill/>
        </p:spPr>
        <p:txBody>
          <a:bodyPr wrap="none" rtlCol="0">
            <a:spAutoFit/>
          </a:bodyPr>
          <a:lstStyle/>
          <a:p>
            <a:r>
              <a:rPr lang="pt-BR" b="1"/>
              <a:t>Riscos</a:t>
            </a:r>
          </a:p>
          <a:p>
            <a:r>
              <a:rPr lang="pt-BR"/>
              <a:t>Alto = 1</a:t>
            </a:r>
          </a:p>
          <a:p>
            <a:r>
              <a:rPr lang="pt-BR"/>
              <a:t>Médio = 0</a:t>
            </a:r>
          </a:p>
          <a:p>
            <a:r>
              <a:rPr lang="pt-BR"/>
              <a:t>Baixo = -1</a:t>
            </a:r>
          </a:p>
          <a:p>
            <a:endParaRPr lang="pt-BR"/>
          </a:p>
          <a:p>
            <a:r>
              <a:rPr lang="pt-BR" b="1"/>
              <a:t>Infra</a:t>
            </a:r>
          </a:p>
          <a:p>
            <a:r>
              <a:rPr lang="pt-BR"/>
              <a:t>GF = 0</a:t>
            </a:r>
          </a:p>
          <a:p>
            <a:r>
              <a:rPr lang="pt-BR"/>
              <a:t>Biosite = 1</a:t>
            </a:r>
          </a:p>
          <a:p>
            <a:r>
              <a:rPr lang="pt-BR"/>
              <a:t>SLS = 2</a:t>
            </a:r>
          </a:p>
          <a:p>
            <a:r>
              <a:rPr lang="pt-BR"/>
              <a:t>RT = 3</a:t>
            </a:r>
          </a:p>
          <a:p>
            <a:r>
              <a:rPr lang="pt-BR"/>
              <a:t>INDOOR = 4</a:t>
            </a:r>
          </a:p>
          <a:p>
            <a:endParaRPr lang="pt-BR" b="1"/>
          </a:p>
          <a:p>
            <a:r>
              <a:rPr lang="pt-BR" b="1"/>
              <a:t>Detentor</a:t>
            </a:r>
          </a:p>
          <a:p>
            <a:r>
              <a:rPr lang="pt-BR"/>
              <a:t>PROPRIO = 0</a:t>
            </a:r>
          </a:p>
          <a:p>
            <a:r>
              <a:rPr lang="pt-BR"/>
              <a:t>QMC = 1</a:t>
            </a:r>
          </a:p>
          <a:p>
            <a:r>
              <a:rPr lang="pt-BR"/>
              <a:t>ATC = 2</a:t>
            </a:r>
          </a:p>
          <a:p>
            <a:r>
              <a:rPr lang="pt-BR"/>
              <a:t>OI = 3</a:t>
            </a:r>
          </a:p>
          <a:p>
            <a:endParaRPr lang="pt-BR" b="1"/>
          </a:p>
          <a:p>
            <a:r>
              <a:rPr lang="pt-BR" b="1"/>
              <a:t>Outras quaisquer !</a:t>
            </a:r>
          </a:p>
        </p:txBody>
      </p:sp>
      <p:sp>
        <p:nvSpPr>
          <p:cNvPr id="16" name="Rectangle 15">
            <a:extLst>
              <a:ext uri="{FF2B5EF4-FFF2-40B4-BE49-F238E27FC236}">
                <a16:creationId xmlns:a16="http://schemas.microsoft.com/office/drawing/2014/main" id="{AF90A92C-69A8-48CF-9FB4-9DCA63C3FD65}"/>
              </a:ext>
            </a:extLst>
          </p:cNvPr>
          <p:cNvSpPr/>
          <p:nvPr/>
        </p:nvSpPr>
        <p:spPr>
          <a:xfrm>
            <a:off x="8413211" y="935975"/>
            <a:ext cx="2873466" cy="5816977"/>
          </a:xfrm>
          <a:prstGeom prst="rect">
            <a:avLst/>
          </a:prstGeom>
        </p:spPr>
        <p:txBody>
          <a:bodyPr wrap="square">
            <a:spAutoFit/>
          </a:bodyPr>
          <a:lstStyle/>
          <a:p>
            <a:r>
              <a:rPr lang="pt-BR" b="1"/>
              <a:t>Pesos</a:t>
            </a:r>
          </a:p>
          <a:p>
            <a:endParaRPr lang="pt-BR" b="1"/>
          </a:p>
          <a:p>
            <a:r>
              <a:rPr lang="pt-BR" sz="1600"/>
              <a:t>Risco TX = 25% </a:t>
            </a:r>
          </a:p>
          <a:p>
            <a:r>
              <a:rPr lang="pt-BR" sz="1600"/>
              <a:t>RFW = 25%</a:t>
            </a:r>
          </a:p>
          <a:p>
            <a:r>
              <a:rPr lang="pt-BR" sz="1600"/>
              <a:t>PO ACESSO = 20%</a:t>
            </a:r>
          </a:p>
          <a:p>
            <a:r>
              <a:rPr lang="pt-BR" sz="1600"/>
              <a:t>INFRA = 20%</a:t>
            </a:r>
          </a:p>
          <a:p>
            <a:r>
              <a:rPr lang="pt-BR" sz="1600"/>
              <a:t>DETENTOR = 10%</a:t>
            </a:r>
          </a:p>
          <a:p>
            <a:endParaRPr lang="pt-BR" sz="1600" b="1"/>
          </a:p>
          <a:p>
            <a:r>
              <a:rPr lang="pt-BR" sz="1600"/>
              <a:t>Todos do tipo que necessitam serem minimizados (quanto</a:t>
            </a:r>
          </a:p>
          <a:p>
            <a:r>
              <a:rPr lang="pt-BR" sz="1600"/>
              <a:t>menor, melhor)</a:t>
            </a:r>
          </a:p>
          <a:p>
            <a:endParaRPr lang="pt-BR" sz="1600"/>
          </a:p>
          <a:p>
            <a:pPr marL="285750" indent="-285750">
              <a:buFont typeface="Arial" panose="020B0604020202020204" pitchFamily="34" charset="0"/>
              <a:buChar char="•"/>
            </a:pPr>
            <a:r>
              <a:rPr lang="pt-BR" sz="1600"/>
              <a:t>Variáveis objetivas permitem automação PO, INFRA, Detentor</a:t>
            </a:r>
          </a:p>
          <a:p>
            <a:pPr marL="285750" indent="-285750">
              <a:buFont typeface="Arial" panose="020B0604020202020204" pitchFamily="34" charset="0"/>
              <a:buChar char="•"/>
            </a:pPr>
            <a:r>
              <a:rPr lang="pt-BR" sz="1600"/>
              <a:t>Variáveis subjetivas: “risco de acesso”, “risco de TX” precisam de avaliação humana (ou não?)</a:t>
            </a:r>
          </a:p>
          <a:p>
            <a:pPr marL="285750" indent="-285750">
              <a:buFont typeface="Arial" panose="020B0604020202020204" pitchFamily="34" charset="0"/>
              <a:buChar char="•"/>
            </a:pPr>
            <a:r>
              <a:rPr lang="pt-BR" sz="1600"/>
              <a:t>Retirar PO. Esse trabalho é para orientar a emissão de PO.</a:t>
            </a:r>
          </a:p>
          <a:p>
            <a:pPr marL="285750" indent="-285750">
              <a:buFont typeface="Arial" panose="020B0604020202020204" pitchFamily="34" charset="0"/>
              <a:buChar char="•"/>
            </a:pPr>
            <a:r>
              <a:rPr lang="pt-BR" sz="1600"/>
              <a:t>Site novo ou Layers</a:t>
            </a:r>
          </a:p>
        </p:txBody>
      </p:sp>
    </p:spTree>
    <p:extLst>
      <p:ext uri="{BB962C8B-B14F-4D97-AF65-F5344CB8AC3E}">
        <p14:creationId xmlns:p14="http://schemas.microsoft.com/office/powerpoint/2010/main" val="3533645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929BB7CA-92B3-4BB5-8F2C-DCF4BF84B686}"/>
              </a:ext>
            </a:extLst>
          </p:cNvPr>
          <p:cNvSpPr>
            <a:spLocks noGrp="1"/>
          </p:cNvSpPr>
          <p:nvPr>
            <p:ph type="body" orient="vert" sz="quarter" idx="12"/>
          </p:nvPr>
        </p:nvSpPr>
        <p:spPr/>
        <p:txBody>
          <a:bodyPr/>
          <a:lstStyle/>
          <a:p>
            <a:endParaRPr lang="pt-BR"/>
          </a:p>
        </p:txBody>
      </p:sp>
      <p:sp>
        <p:nvSpPr>
          <p:cNvPr id="3" name="Slide Number Placeholder 2">
            <a:extLst>
              <a:ext uri="{FF2B5EF4-FFF2-40B4-BE49-F238E27FC236}">
                <a16:creationId xmlns:a16="http://schemas.microsoft.com/office/drawing/2014/main" id="{7FD00968-E2D5-41A2-93A1-6DAD5E495D55}"/>
              </a:ext>
            </a:extLst>
          </p:cNvPr>
          <p:cNvSpPr>
            <a:spLocks noGrp="1"/>
          </p:cNvSpPr>
          <p:nvPr>
            <p:ph type="sldNum" sz="quarter" idx="4"/>
          </p:nvPr>
        </p:nvSpPr>
        <p:spPr/>
        <p:txBody>
          <a:bodyPr/>
          <a:lstStyle/>
          <a:p>
            <a:fld id="{2F807B70-6395-8945-99F1-E53109619FCB}" type="slidenum">
              <a:rPr lang="pt-BR" smtClean="0"/>
              <a:pPr/>
              <a:t>39</a:t>
            </a:fld>
            <a:endParaRPr lang="pt-BR"/>
          </a:p>
        </p:txBody>
      </p:sp>
      <p:sp>
        <p:nvSpPr>
          <p:cNvPr id="4" name="Text Placeholder 3">
            <a:extLst>
              <a:ext uri="{FF2B5EF4-FFF2-40B4-BE49-F238E27FC236}">
                <a16:creationId xmlns:a16="http://schemas.microsoft.com/office/drawing/2014/main" id="{CEDDC143-AF37-4D96-8A90-7744759C3A2F}"/>
              </a:ext>
            </a:extLst>
          </p:cNvPr>
          <p:cNvSpPr>
            <a:spLocks noGrp="1"/>
          </p:cNvSpPr>
          <p:nvPr>
            <p:ph type="body" sz="quarter" idx="14"/>
          </p:nvPr>
        </p:nvSpPr>
        <p:spPr/>
        <p:txBody>
          <a:bodyPr/>
          <a:lstStyle/>
          <a:p>
            <a:r>
              <a:rPr lang="pt-BR"/>
              <a:t>TOPSIS – Dimensão NI</a:t>
            </a:r>
          </a:p>
        </p:txBody>
      </p:sp>
      <p:cxnSp>
        <p:nvCxnSpPr>
          <p:cNvPr id="9" name="Straight Arrow Connector 8">
            <a:extLst>
              <a:ext uri="{FF2B5EF4-FFF2-40B4-BE49-F238E27FC236}">
                <a16:creationId xmlns:a16="http://schemas.microsoft.com/office/drawing/2014/main" id="{9A695D23-B619-45A1-ABEE-9A48003D4F7A}"/>
              </a:ext>
            </a:extLst>
          </p:cNvPr>
          <p:cNvCxnSpPr>
            <a:cxnSpLocks/>
            <a:stCxn id="11" idx="1"/>
          </p:cNvCxnSpPr>
          <p:nvPr/>
        </p:nvCxnSpPr>
        <p:spPr>
          <a:xfrm flipH="1">
            <a:off x="7143388" y="2799580"/>
            <a:ext cx="938166" cy="1646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7E532A-915B-424E-A831-BB74D4EB4AD7}"/>
              </a:ext>
            </a:extLst>
          </p:cNvPr>
          <p:cNvSpPr txBox="1"/>
          <p:nvPr/>
        </p:nvSpPr>
        <p:spPr>
          <a:xfrm>
            <a:off x="8081554" y="1922417"/>
            <a:ext cx="3282950" cy="1754326"/>
          </a:xfrm>
          <a:prstGeom prst="rect">
            <a:avLst/>
          </a:prstGeom>
          <a:noFill/>
        </p:spPr>
        <p:txBody>
          <a:bodyPr wrap="square" rtlCol="0">
            <a:spAutoFit/>
          </a:bodyPr>
          <a:lstStyle/>
          <a:p>
            <a:r>
              <a:rPr lang="pt-BR"/>
              <a:t>Site mais fácil de fazer é a OC 692086 que é um site </a:t>
            </a:r>
            <a:r>
              <a:rPr lang="pt-BR" b="1"/>
              <a:t>GF</a:t>
            </a:r>
            <a:r>
              <a:rPr lang="pt-BR"/>
              <a:t>, </a:t>
            </a:r>
            <a:r>
              <a:rPr lang="pt-BR" b="1"/>
              <a:t>ATC</a:t>
            </a:r>
            <a:r>
              <a:rPr lang="pt-BR"/>
              <a:t> com </a:t>
            </a:r>
            <a:r>
              <a:rPr lang="pt-BR" b="1"/>
              <a:t>RISCO TX</a:t>
            </a:r>
            <a:r>
              <a:rPr lang="pt-BR"/>
              <a:t>, </a:t>
            </a:r>
            <a:r>
              <a:rPr lang="pt-BR" b="1"/>
              <a:t>RFW</a:t>
            </a:r>
            <a:r>
              <a:rPr lang="pt-BR"/>
              <a:t> e </a:t>
            </a:r>
            <a:r>
              <a:rPr lang="pt-BR" b="1"/>
              <a:t>PO ACESSO Baixos. </a:t>
            </a:r>
            <a:r>
              <a:rPr lang="pt-BR"/>
              <a:t>O segundo lugar é quase igual, só muda a infra </a:t>
            </a:r>
            <a:r>
              <a:rPr lang="pt-BR" b="1"/>
              <a:t>(BIOSITE)</a:t>
            </a:r>
          </a:p>
        </p:txBody>
      </p:sp>
      <p:cxnSp>
        <p:nvCxnSpPr>
          <p:cNvPr id="12" name="Straight Arrow Connector 11">
            <a:extLst>
              <a:ext uri="{FF2B5EF4-FFF2-40B4-BE49-F238E27FC236}">
                <a16:creationId xmlns:a16="http://schemas.microsoft.com/office/drawing/2014/main" id="{C7CF446A-019E-4429-980B-2D7181B60643}"/>
              </a:ext>
            </a:extLst>
          </p:cNvPr>
          <p:cNvCxnSpPr>
            <a:cxnSpLocks/>
            <a:stCxn id="11" idx="1"/>
          </p:cNvCxnSpPr>
          <p:nvPr/>
        </p:nvCxnSpPr>
        <p:spPr>
          <a:xfrm flipH="1">
            <a:off x="7143388" y="2799580"/>
            <a:ext cx="938166" cy="762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Table 16">
            <a:extLst>
              <a:ext uri="{FF2B5EF4-FFF2-40B4-BE49-F238E27FC236}">
                <a16:creationId xmlns:a16="http://schemas.microsoft.com/office/drawing/2014/main" id="{8FAC7BDD-C1BC-49B5-A3AB-3C466EC3F3E6}"/>
              </a:ext>
            </a:extLst>
          </p:cNvPr>
          <p:cNvGraphicFramePr>
            <a:graphicFrameLocks noGrp="1"/>
          </p:cNvGraphicFramePr>
          <p:nvPr>
            <p:extLst>
              <p:ext uri="{D42A27DB-BD31-4B8C-83A1-F6EECF244321}">
                <p14:modId xmlns:p14="http://schemas.microsoft.com/office/powerpoint/2010/main" val="23119535"/>
              </p:ext>
            </p:extLst>
          </p:nvPr>
        </p:nvGraphicFramePr>
        <p:xfrm>
          <a:off x="437788" y="1336357"/>
          <a:ext cx="6705600" cy="4185285"/>
        </p:xfrm>
        <a:graphic>
          <a:graphicData uri="http://schemas.openxmlformats.org/drawingml/2006/table">
            <a:tbl>
              <a:tblPr/>
              <a:tblGrid>
                <a:gridCol w="1244600">
                  <a:extLst>
                    <a:ext uri="{9D8B030D-6E8A-4147-A177-3AD203B41FA5}">
                      <a16:colId xmlns:a16="http://schemas.microsoft.com/office/drawing/2014/main" val="2372648314"/>
                    </a:ext>
                  </a:extLst>
                </a:gridCol>
                <a:gridCol w="952500">
                  <a:extLst>
                    <a:ext uri="{9D8B030D-6E8A-4147-A177-3AD203B41FA5}">
                      <a16:colId xmlns:a16="http://schemas.microsoft.com/office/drawing/2014/main" val="1035338567"/>
                    </a:ext>
                  </a:extLst>
                </a:gridCol>
                <a:gridCol w="673100">
                  <a:extLst>
                    <a:ext uri="{9D8B030D-6E8A-4147-A177-3AD203B41FA5}">
                      <a16:colId xmlns:a16="http://schemas.microsoft.com/office/drawing/2014/main" val="1922063166"/>
                    </a:ext>
                  </a:extLst>
                </a:gridCol>
                <a:gridCol w="1104900">
                  <a:extLst>
                    <a:ext uri="{9D8B030D-6E8A-4147-A177-3AD203B41FA5}">
                      <a16:colId xmlns:a16="http://schemas.microsoft.com/office/drawing/2014/main" val="883681567"/>
                    </a:ext>
                  </a:extLst>
                </a:gridCol>
                <a:gridCol w="762000">
                  <a:extLst>
                    <a:ext uri="{9D8B030D-6E8A-4147-A177-3AD203B41FA5}">
                      <a16:colId xmlns:a16="http://schemas.microsoft.com/office/drawing/2014/main" val="2477932871"/>
                    </a:ext>
                  </a:extLst>
                </a:gridCol>
                <a:gridCol w="1066800">
                  <a:extLst>
                    <a:ext uri="{9D8B030D-6E8A-4147-A177-3AD203B41FA5}">
                      <a16:colId xmlns:a16="http://schemas.microsoft.com/office/drawing/2014/main" val="3431023231"/>
                    </a:ext>
                  </a:extLst>
                </a:gridCol>
                <a:gridCol w="901700">
                  <a:extLst>
                    <a:ext uri="{9D8B030D-6E8A-4147-A177-3AD203B41FA5}">
                      <a16:colId xmlns:a16="http://schemas.microsoft.com/office/drawing/2014/main" val="2393466826"/>
                    </a:ext>
                  </a:extLst>
                </a:gridCol>
              </a:tblGrid>
              <a:tr h="200025">
                <a:tc>
                  <a:txBody>
                    <a:bodyPr/>
                    <a:lstStyle/>
                    <a:p>
                      <a:pPr algn="ctr" fontAlgn="ctr"/>
                      <a:r>
                        <a:rPr lang="pt-BR" sz="1200" b="1" i="0" u="none" strike="noStrike">
                          <a:solidFill>
                            <a:srgbClr val="000000"/>
                          </a:solidFill>
                          <a:effectLst/>
                          <a:latin typeface="Calibri" panose="020F0502020204030204" pitchFamily="34" charset="0"/>
                        </a:rPr>
                        <a:t>ORDEM COMPLEXA</a:t>
                      </a:r>
                    </a:p>
                  </a:txBody>
                  <a:tcPr marL="9525" marR="9525" marT="9525" marB="0" anchor="ctr">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tc>
                  <a:txBody>
                    <a:bodyPr/>
                    <a:lstStyle/>
                    <a:p>
                      <a:pPr algn="ctr" fontAlgn="ctr"/>
                      <a:r>
                        <a:rPr lang="pt-BR" sz="1200" b="1" i="0" u="none" strike="noStrike">
                          <a:solidFill>
                            <a:srgbClr val="000000"/>
                          </a:solidFill>
                          <a:effectLst/>
                          <a:latin typeface="Calibri" panose="020F0502020204030204" pitchFamily="34" charset="0"/>
                        </a:rPr>
                        <a:t>RISCO TX</a:t>
                      </a:r>
                    </a:p>
                  </a:txBody>
                  <a:tcPr marL="9525" marR="9525" marT="9525" marB="0" anchor="ctr">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tc>
                  <a:txBody>
                    <a:bodyPr/>
                    <a:lstStyle/>
                    <a:p>
                      <a:pPr algn="ctr" fontAlgn="ctr"/>
                      <a:r>
                        <a:rPr lang="pt-BR" sz="1200" b="1" i="0" u="none" strike="noStrike">
                          <a:solidFill>
                            <a:srgbClr val="000000"/>
                          </a:solidFill>
                          <a:effectLst/>
                          <a:latin typeface="Calibri" panose="020F0502020204030204" pitchFamily="34" charset="0"/>
                        </a:rPr>
                        <a:t>RFW</a:t>
                      </a:r>
                    </a:p>
                  </a:txBody>
                  <a:tcPr marL="9525" marR="9525" marT="9525" marB="0" anchor="ctr">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tc>
                  <a:txBody>
                    <a:bodyPr/>
                    <a:lstStyle/>
                    <a:p>
                      <a:pPr algn="ctr" fontAlgn="ctr"/>
                      <a:r>
                        <a:rPr lang="pt-BR" sz="1200" b="1" i="0" u="none" strike="noStrike">
                          <a:solidFill>
                            <a:srgbClr val="000000"/>
                          </a:solidFill>
                          <a:effectLst/>
                          <a:latin typeface="Calibri" panose="020F0502020204030204" pitchFamily="34" charset="0"/>
                        </a:rPr>
                        <a:t>PO ACESSO</a:t>
                      </a:r>
                    </a:p>
                  </a:txBody>
                  <a:tcPr marL="9525" marR="9525" marT="9525" marB="0" anchor="ctr">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tc>
                  <a:txBody>
                    <a:bodyPr/>
                    <a:lstStyle/>
                    <a:p>
                      <a:pPr algn="ctr" fontAlgn="ctr"/>
                      <a:r>
                        <a:rPr lang="pt-BR" sz="1200" b="1" i="0" u="none" strike="noStrike">
                          <a:solidFill>
                            <a:srgbClr val="000000"/>
                          </a:solidFill>
                          <a:effectLst/>
                          <a:latin typeface="Calibri" panose="020F0502020204030204" pitchFamily="34" charset="0"/>
                        </a:rPr>
                        <a:t>INFRA</a:t>
                      </a:r>
                    </a:p>
                  </a:txBody>
                  <a:tcPr marL="9525" marR="9525" marT="9525" marB="0" anchor="ctr">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tc>
                  <a:txBody>
                    <a:bodyPr/>
                    <a:lstStyle/>
                    <a:p>
                      <a:pPr algn="ctr" fontAlgn="ctr"/>
                      <a:r>
                        <a:rPr lang="pt-BR" sz="1200" b="1" i="0" u="none" strike="noStrike">
                          <a:solidFill>
                            <a:srgbClr val="000000"/>
                          </a:solidFill>
                          <a:effectLst/>
                          <a:latin typeface="Calibri" panose="020F0502020204030204" pitchFamily="34" charset="0"/>
                        </a:rPr>
                        <a:t>DETENTOR</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tc>
                  <a:txBody>
                    <a:bodyPr/>
                    <a:lstStyle/>
                    <a:p>
                      <a:pPr algn="ctr" fontAlgn="ctr"/>
                      <a:r>
                        <a:rPr lang="pt-BR" sz="1200" b="1" i="0" u="none" strike="noStrike">
                          <a:solidFill>
                            <a:srgbClr val="000000"/>
                          </a:solidFill>
                          <a:effectLst/>
                          <a:latin typeface="Calibri" panose="020F0502020204030204" pitchFamily="34" charset="0"/>
                        </a:rPr>
                        <a:t>Ranking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extLst>
                  <a:ext uri="{0D108BD9-81ED-4DB2-BD59-A6C34878D82A}">
                    <a16:rowId xmlns:a16="http://schemas.microsoft.com/office/drawing/2014/main" val="3785050029"/>
                  </a:ext>
                </a:extLst>
              </a:tr>
              <a:tr h="190500">
                <a:tc>
                  <a:txBody>
                    <a:bodyPr/>
                    <a:lstStyle/>
                    <a:p>
                      <a:pPr algn="ctr" fontAlgn="b"/>
                      <a:r>
                        <a:rPr lang="pt-BR" sz="1100" b="0" i="0" u="none" strike="noStrike">
                          <a:solidFill>
                            <a:srgbClr val="000000"/>
                          </a:solidFill>
                          <a:effectLst/>
                          <a:latin typeface="Calibri" panose="020F0502020204030204" pitchFamily="34" charset="0"/>
                        </a:rPr>
                        <a:t>604865</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ALTO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GF</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ATC</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1" i="0" u="none" strike="noStrike">
                          <a:solidFill>
                            <a:srgbClr val="FF0000"/>
                          </a:solidFill>
                          <a:effectLst/>
                          <a:latin typeface="Calibri" panose="020F0502020204030204" pitchFamily="34" charset="0"/>
                        </a:rPr>
                        <a:t>18</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665951220"/>
                  </a:ext>
                </a:extLst>
              </a:tr>
              <a:tr h="190500">
                <a:tc>
                  <a:txBody>
                    <a:bodyPr/>
                    <a:lstStyle/>
                    <a:p>
                      <a:pPr algn="ctr" fontAlgn="b"/>
                      <a:r>
                        <a:rPr lang="pt-BR" sz="1100" b="0" i="0" u="none" strike="noStrike">
                          <a:solidFill>
                            <a:srgbClr val="000000"/>
                          </a:solidFill>
                          <a:effectLst/>
                          <a:latin typeface="Calibri" panose="020F0502020204030204" pitchFamily="34" charset="0"/>
                        </a:rPr>
                        <a:t>619146</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BAIXO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GF</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ATC</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1" i="0" u="none" strike="noStrike">
                          <a:solidFill>
                            <a:srgbClr val="FF0000"/>
                          </a:solidFill>
                          <a:effectLst/>
                          <a:latin typeface="Calibri" panose="020F0502020204030204" pitchFamily="34" charset="0"/>
                        </a:rPr>
                        <a:t>7</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499903778"/>
                  </a:ext>
                </a:extLst>
              </a:tr>
              <a:tr h="190500">
                <a:tc>
                  <a:txBody>
                    <a:bodyPr/>
                    <a:lstStyle/>
                    <a:p>
                      <a:pPr algn="ctr" fontAlgn="b"/>
                      <a:r>
                        <a:rPr lang="pt-BR" sz="1100" b="0" i="0" u="none" strike="noStrike">
                          <a:solidFill>
                            <a:srgbClr val="000000"/>
                          </a:solidFill>
                          <a:effectLst/>
                          <a:latin typeface="Calibri" panose="020F0502020204030204" pitchFamily="34" charset="0"/>
                        </a:rPr>
                        <a:t>633406</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GF</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ATC</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1" i="0" u="none" strike="noStrike">
                          <a:solidFill>
                            <a:srgbClr val="FF0000"/>
                          </a:solidFill>
                          <a:effectLst/>
                          <a:latin typeface="Calibri" panose="020F0502020204030204" pitchFamily="34" charset="0"/>
                        </a:rPr>
                        <a:t>12,5</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270111870"/>
                  </a:ext>
                </a:extLst>
              </a:tr>
              <a:tr h="190500">
                <a:tc>
                  <a:txBody>
                    <a:bodyPr/>
                    <a:lstStyle/>
                    <a:p>
                      <a:pPr algn="ctr" fontAlgn="b"/>
                      <a:r>
                        <a:rPr lang="pt-BR" sz="1100" b="0" i="0" u="none" strike="noStrike">
                          <a:solidFill>
                            <a:srgbClr val="000000"/>
                          </a:solidFill>
                          <a:effectLst/>
                          <a:latin typeface="Calibri" panose="020F0502020204030204" pitchFamily="34" charset="0"/>
                        </a:rPr>
                        <a:t>635945</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BIOSITE</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PROPRIO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1" i="0" u="none" strike="noStrike">
                          <a:solidFill>
                            <a:srgbClr val="FF0000"/>
                          </a:solidFill>
                          <a:effectLst/>
                          <a:latin typeface="Calibri" panose="020F0502020204030204" pitchFamily="34" charset="0"/>
                        </a:rPr>
                        <a:t>15,5</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83584885"/>
                  </a:ext>
                </a:extLst>
              </a:tr>
              <a:tr h="190500">
                <a:tc>
                  <a:txBody>
                    <a:bodyPr/>
                    <a:lstStyle/>
                    <a:p>
                      <a:pPr algn="ctr" fontAlgn="b"/>
                      <a:r>
                        <a:rPr lang="pt-BR" sz="1100" b="0" i="0" u="none" strike="noStrike">
                          <a:solidFill>
                            <a:srgbClr val="000000"/>
                          </a:solidFill>
                          <a:effectLst/>
                          <a:latin typeface="Calibri" panose="020F0502020204030204" pitchFamily="34" charset="0"/>
                        </a:rPr>
                        <a:t>635947</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ALTO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RT</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ATC</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1" i="0" u="none" strike="noStrike">
                          <a:solidFill>
                            <a:srgbClr val="FF0000"/>
                          </a:solidFill>
                          <a:effectLst/>
                          <a:latin typeface="Calibri" panose="020F0502020204030204" pitchFamily="34" charset="0"/>
                        </a:rPr>
                        <a:t>20</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4184238264"/>
                  </a:ext>
                </a:extLst>
              </a:tr>
              <a:tr h="190500">
                <a:tc>
                  <a:txBody>
                    <a:bodyPr/>
                    <a:lstStyle/>
                    <a:p>
                      <a:pPr algn="ctr" fontAlgn="b"/>
                      <a:r>
                        <a:rPr lang="pt-BR" sz="1100" b="0" i="0" u="none" strike="noStrike">
                          <a:solidFill>
                            <a:srgbClr val="000000"/>
                          </a:solidFill>
                          <a:effectLst/>
                          <a:latin typeface="Calibri" panose="020F0502020204030204" pitchFamily="34" charset="0"/>
                        </a:rPr>
                        <a:t>666351</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BAIXO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RT</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ATC</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1" i="0" u="none" strike="noStrike">
                          <a:solidFill>
                            <a:srgbClr val="FF0000"/>
                          </a:solidFill>
                          <a:effectLst/>
                          <a:latin typeface="Calibri" panose="020F0502020204030204" pitchFamily="34" charset="0"/>
                        </a:rPr>
                        <a:t>14</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58716886"/>
                  </a:ext>
                </a:extLst>
              </a:tr>
              <a:tr h="190500">
                <a:tc>
                  <a:txBody>
                    <a:bodyPr/>
                    <a:lstStyle/>
                    <a:p>
                      <a:pPr algn="ctr" fontAlgn="b"/>
                      <a:r>
                        <a:rPr lang="pt-BR" sz="1100" b="0" i="0" u="none" strike="noStrike">
                          <a:solidFill>
                            <a:srgbClr val="000000"/>
                          </a:solidFill>
                          <a:effectLst/>
                          <a:latin typeface="Calibri" panose="020F0502020204030204" pitchFamily="34" charset="0"/>
                        </a:rPr>
                        <a:t>668651</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INDOOR</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QMC</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1" i="0" u="none" strike="noStrike">
                          <a:solidFill>
                            <a:srgbClr val="FF0000"/>
                          </a:solidFill>
                          <a:effectLst/>
                          <a:latin typeface="Calibri" panose="020F0502020204030204" pitchFamily="34" charset="0"/>
                        </a:rPr>
                        <a:t>19</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882809472"/>
                  </a:ext>
                </a:extLst>
              </a:tr>
              <a:tr h="190500">
                <a:tc>
                  <a:txBody>
                    <a:bodyPr/>
                    <a:lstStyle/>
                    <a:p>
                      <a:pPr algn="ctr" fontAlgn="b"/>
                      <a:r>
                        <a:rPr lang="pt-BR" sz="1100" b="0" i="0" u="none" strike="noStrike">
                          <a:solidFill>
                            <a:srgbClr val="000000"/>
                          </a:solidFill>
                          <a:effectLst/>
                          <a:latin typeface="Calibri" panose="020F0502020204030204" pitchFamily="34" charset="0"/>
                        </a:rPr>
                        <a:t>740035</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BIOSITE</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PROPRIO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1" i="0" u="none" strike="noStrike">
                          <a:solidFill>
                            <a:srgbClr val="FF0000"/>
                          </a:solidFill>
                          <a:effectLst/>
                          <a:latin typeface="Calibri" panose="020F0502020204030204" pitchFamily="34" charset="0"/>
                        </a:rPr>
                        <a:t>15,5</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029003"/>
                  </a:ext>
                </a:extLst>
              </a:tr>
              <a:tr h="190500">
                <a:tc>
                  <a:txBody>
                    <a:bodyPr/>
                    <a:lstStyle/>
                    <a:p>
                      <a:pPr algn="ctr" fontAlgn="b"/>
                      <a:r>
                        <a:rPr lang="pt-BR" sz="1100" b="0" i="0" u="none" strike="noStrike">
                          <a:solidFill>
                            <a:srgbClr val="000000"/>
                          </a:solidFill>
                          <a:effectLst/>
                          <a:latin typeface="Calibri" panose="020F0502020204030204" pitchFamily="34" charset="0"/>
                        </a:rPr>
                        <a:t>744766</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GF</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ATC</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1" i="0" u="none" strike="noStrike">
                          <a:solidFill>
                            <a:srgbClr val="FF0000"/>
                          </a:solidFill>
                          <a:effectLst/>
                          <a:latin typeface="Calibri" panose="020F0502020204030204" pitchFamily="34" charset="0"/>
                        </a:rPr>
                        <a:t>12,5</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461465896"/>
                  </a:ext>
                </a:extLst>
              </a:tr>
              <a:tr h="190500">
                <a:tc>
                  <a:txBody>
                    <a:bodyPr/>
                    <a:lstStyle/>
                    <a:p>
                      <a:pPr algn="ctr" fontAlgn="b"/>
                      <a:r>
                        <a:rPr lang="pt-BR" sz="1100" b="0" i="0" u="none" strike="noStrike">
                          <a:solidFill>
                            <a:srgbClr val="000000"/>
                          </a:solidFill>
                          <a:effectLst/>
                          <a:latin typeface="Calibri" panose="020F0502020204030204" pitchFamily="34" charset="0"/>
                        </a:rPr>
                        <a:t>692086</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BAIXO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BAIXO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BAIXO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GF</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ATC</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1" i="0" u="none" strike="noStrike">
                          <a:solidFill>
                            <a:srgbClr val="FF0000"/>
                          </a:solidFill>
                          <a:effectLst/>
                          <a:latin typeface="Calibri" panose="020F0502020204030204" pitchFamily="34" charset="0"/>
                        </a:rPr>
                        <a:t>1</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486112910"/>
                  </a:ext>
                </a:extLst>
              </a:tr>
              <a:tr h="190500">
                <a:tc>
                  <a:txBody>
                    <a:bodyPr/>
                    <a:lstStyle/>
                    <a:p>
                      <a:pPr algn="ctr" fontAlgn="b"/>
                      <a:r>
                        <a:rPr lang="pt-BR" sz="1100" b="0" i="0" u="none" strike="noStrike">
                          <a:solidFill>
                            <a:srgbClr val="000000"/>
                          </a:solidFill>
                          <a:effectLst/>
                          <a:latin typeface="Calibri" panose="020F0502020204030204" pitchFamily="34" charset="0"/>
                        </a:rPr>
                        <a:t>691961</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BAIXO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ALTO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ALTO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GF</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ATC</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1" i="0" u="none" strike="noStrike">
                          <a:solidFill>
                            <a:srgbClr val="FF0000"/>
                          </a:solidFill>
                          <a:effectLst/>
                          <a:latin typeface="Calibri" panose="020F0502020204030204" pitchFamily="34" charset="0"/>
                        </a:rPr>
                        <a:t>17</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253415493"/>
                  </a:ext>
                </a:extLst>
              </a:tr>
              <a:tr h="190500">
                <a:tc>
                  <a:txBody>
                    <a:bodyPr/>
                    <a:lstStyle/>
                    <a:p>
                      <a:pPr algn="ctr" fontAlgn="b"/>
                      <a:r>
                        <a:rPr lang="pt-BR" sz="1100" b="0" i="0" u="none" strike="noStrike">
                          <a:solidFill>
                            <a:srgbClr val="000000"/>
                          </a:solidFill>
                          <a:effectLst/>
                          <a:latin typeface="Calibri" panose="020F0502020204030204" pitchFamily="34" charset="0"/>
                        </a:rPr>
                        <a:t>692533</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BAIXO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BAIXO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RT</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ATC</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1" i="0" u="none" strike="noStrike">
                          <a:solidFill>
                            <a:srgbClr val="FF0000"/>
                          </a:solidFill>
                          <a:effectLst/>
                          <a:latin typeface="Calibri" panose="020F0502020204030204" pitchFamily="34" charset="0"/>
                        </a:rPr>
                        <a:t>9</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048247449"/>
                  </a:ext>
                </a:extLst>
              </a:tr>
              <a:tr h="190500">
                <a:tc>
                  <a:txBody>
                    <a:bodyPr/>
                    <a:lstStyle/>
                    <a:p>
                      <a:pPr algn="ctr" fontAlgn="b"/>
                      <a:r>
                        <a:rPr lang="pt-BR" sz="1100" b="0" i="0" u="none" strike="noStrike">
                          <a:solidFill>
                            <a:srgbClr val="000000"/>
                          </a:solidFill>
                          <a:effectLst/>
                          <a:latin typeface="Calibri" panose="020F0502020204030204" pitchFamily="34" charset="0"/>
                        </a:rPr>
                        <a:t>693741</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BAIXO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BAIXO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RT</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ATC</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1" i="0" u="none" strike="noStrike">
                          <a:solidFill>
                            <a:srgbClr val="FF0000"/>
                          </a:solidFill>
                          <a:effectLst/>
                          <a:latin typeface="Calibri" panose="020F0502020204030204" pitchFamily="34" charset="0"/>
                        </a:rPr>
                        <a:t>9</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744264706"/>
                  </a:ext>
                </a:extLst>
              </a:tr>
              <a:tr h="190500">
                <a:tc>
                  <a:txBody>
                    <a:bodyPr/>
                    <a:lstStyle/>
                    <a:p>
                      <a:pPr algn="ctr" fontAlgn="b"/>
                      <a:r>
                        <a:rPr lang="pt-BR" sz="1100" b="0" i="0" u="none" strike="noStrike">
                          <a:solidFill>
                            <a:srgbClr val="000000"/>
                          </a:solidFill>
                          <a:effectLst/>
                          <a:latin typeface="Calibri" panose="020F0502020204030204" pitchFamily="34" charset="0"/>
                        </a:rPr>
                        <a:t>696492</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BAIXO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BAIXO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RT</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ATC</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1" i="0" u="none" strike="noStrike">
                          <a:solidFill>
                            <a:srgbClr val="FF0000"/>
                          </a:solidFill>
                          <a:effectLst/>
                          <a:latin typeface="Calibri" panose="020F0502020204030204" pitchFamily="34" charset="0"/>
                        </a:rPr>
                        <a:t>9</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143677027"/>
                  </a:ext>
                </a:extLst>
              </a:tr>
              <a:tr h="190500">
                <a:tc>
                  <a:txBody>
                    <a:bodyPr/>
                    <a:lstStyle/>
                    <a:p>
                      <a:pPr algn="ctr" fontAlgn="b"/>
                      <a:r>
                        <a:rPr lang="pt-BR" sz="1100" b="0" i="0" u="none" strike="noStrike">
                          <a:solidFill>
                            <a:srgbClr val="000000"/>
                          </a:solidFill>
                          <a:effectLst/>
                          <a:latin typeface="Calibri" panose="020F0502020204030204" pitchFamily="34" charset="0"/>
                        </a:rPr>
                        <a:t>696493</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BAIXO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BAIXO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BIOSITE</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PROPRIO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1" i="0" u="none" strike="noStrike">
                          <a:solidFill>
                            <a:srgbClr val="FF0000"/>
                          </a:solidFill>
                          <a:effectLst/>
                          <a:latin typeface="Calibri" panose="020F0502020204030204" pitchFamily="34" charset="0"/>
                        </a:rPr>
                        <a:t>2</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511695667"/>
                  </a:ext>
                </a:extLst>
              </a:tr>
              <a:tr h="190500">
                <a:tc>
                  <a:txBody>
                    <a:bodyPr/>
                    <a:lstStyle/>
                    <a:p>
                      <a:pPr algn="ctr" fontAlgn="b"/>
                      <a:r>
                        <a:rPr lang="pt-BR" sz="1100" b="0" i="0" u="none" strike="noStrike">
                          <a:solidFill>
                            <a:srgbClr val="000000"/>
                          </a:solidFill>
                          <a:effectLst/>
                          <a:latin typeface="Calibri" panose="020F0502020204030204" pitchFamily="34" charset="0"/>
                        </a:rPr>
                        <a:t>696647</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BAIXO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BAIXO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INDOOR</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QMC</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1" i="0" u="none" strike="noStrike">
                          <a:solidFill>
                            <a:srgbClr val="FF0000"/>
                          </a:solidFill>
                          <a:effectLst/>
                          <a:latin typeface="Calibri" panose="020F0502020204030204" pitchFamily="34" charset="0"/>
                        </a:rPr>
                        <a:t>11</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560049438"/>
                  </a:ext>
                </a:extLst>
              </a:tr>
              <a:tr h="190500">
                <a:tc>
                  <a:txBody>
                    <a:bodyPr/>
                    <a:lstStyle/>
                    <a:p>
                      <a:pPr algn="ctr" fontAlgn="b"/>
                      <a:r>
                        <a:rPr lang="pt-BR" sz="1100" b="0" i="0" u="none" strike="noStrike">
                          <a:solidFill>
                            <a:srgbClr val="000000"/>
                          </a:solidFill>
                          <a:effectLst/>
                          <a:latin typeface="Calibri" panose="020F0502020204030204" pitchFamily="34" charset="0"/>
                        </a:rPr>
                        <a:t>696650</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BAIXO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BAIXO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SLS</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QMC</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1" i="0" u="none" strike="noStrike">
                          <a:solidFill>
                            <a:srgbClr val="FF0000"/>
                          </a:solidFill>
                          <a:effectLst/>
                          <a:latin typeface="Calibri" panose="020F0502020204030204" pitchFamily="34" charset="0"/>
                        </a:rPr>
                        <a:t>6</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081400762"/>
                  </a:ext>
                </a:extLst>
              </a:tr>
              <a:tr h="190500">
                <a:tc>
                  <a:txBody>
                    <a:bodyPr/>
                    <a:lstStyle/>
                    <a:p>
                      <a:pPr algn="ctr" fontAlgn="b"/>
                      <a:r>
                        <a:rPr lang="pt-BR" sz="1100" b="0" i="0" u="none" strike="noStrike">
                          <a:solidFill>
                            <a:srgbClr val="000000"/>
                          </a:solidFill>
                          <a:effectLst/>
                          <a:latin typeface="Calibri" panose="020F0502020204030204" pitchFamily="34" charset="0"/>
                        </a:rPr>
                        <a:t>696795</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BAIXO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BAIXO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GF</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OI</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1" i="0" u="none" strike="noStrike">
                          <a:solidFill>
                            <a:srgbClr val="FF0000"/>
                          </a:solidFill>
                          <a:effectLst/>
                          <a:latin typeface="Calibri" panose="020F0502020204030204" pitchFamily="34" charset="0"/>
                        </a:rPr>
                        <a:t>5</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739694047"/>
                  </a:ext>
                </a:extLst>
              </a:tr>
              <a:tr h="190500">
                <a:tc>
                  <a:txBody>
                    <a:bodyPr/>
                    <a:lstStyle/>
                    <a:p>
                      <a:pPr algn="ctr" fontAlgn="b"/>
                      <a:r>
                        <a:rPr lang="pt-BR" sz="1100" b="0" i="0" u="none" strike="noStrike">
                          <a:solidFill>
                            <a:srgbClr val="000000"/>
                          </a:solidFill>
                          <a:effectLst/>
                          <a:latin typeface="Calibri" panose="020F0502020204030204" pitchFamily="34" charset="0"/>
                        </a:rPr>
                        <a:t>696797</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BAIXO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BAIXO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GF</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ATC</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1" i="0" u="none" strike="noStrike">
                          <a:solidFill>
                            <a:srgbClr val="FF0000"/>
                          </a:solidFill>
                          <a:effectLst/>
                          <a:latin typeface="Calibri" panose="020F0502020204030204" pitchFamily="34" charset="0"/>
                        </a:rPr>
                        <a:t>3,5</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89128223"/>
                  </a:ext>
                </a:extLst>
              </a:tr>
              <a:tr h="190500">
                <a:tc>
                  <a:txBody>
                    <a:bodyPr/>
                    <a:lstStyle/>
                    <a:p>
                      <a:pPr algn="ctr" fontAlgn="b"/>
                      <a:r>
                        <a:rPr lang="pt-BR" sz="1100" b="0" i="0" u="none" strike="noStrike">
                          <a:solidFill>
                            <a:srgbClr val="000000"/>
                          </a:solidFill>
                          <a:effectLst/>
                          <a:latin typeface="Calibri" panose="020F0502020204030204" pitchFamily="34" charset="0"/>
                        </a:rPr>
                        <a:t>696802</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BAIXO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MEDIO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BAIXO</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GF</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000000"/>
                          </a:solidFill>
                          <a:effectLst/>
                          <a:latin typeface="Calibri" panose="020F0502020204030204" pitchFamily="34" charset="0"/>
                        </a:rPr>
                        <a:t>ATC</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1" i="0" u="none" strike="noStrike">
                          <a:solidFill>
                            <a:srgbClr val="FF0000"/>
                          </a:solidFill>
                          <a:effectLst/>
                          <a:latin typeface="Calibri" panose="020F0502020204030204" pitchFamily="34" charset="0"/>
                        </a:rPr>
                        <a:t>3,5</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272125037"/>
                  </a:ext>
                </a:extLst>
              </a:tr>
            </a:tbl>
          </a:graphicData>
        </a:graphic>
      </p:graphicFrame>
      <p:sp>
        <p:nvSpPr>
          <p:cNvPr id="23" name="Rectangle 22">
            <a:extLst>
              <a:ext uri="{FF2B5EF4-FFF2-40B4-BE49-F238E27FC236}">
                <a16:creationId xmlns:a16="http://schemas.microsoft.com/office/drawing/2014/main" id="{95559140-7B64-40F5-86EF-40A930830C59}"/>
              </a:ext>
            </a:extLst>
          </p:cNvPr>
          <p:cNvSpPr/>
          <p:nvPr/>
        </p:nvSpPr>
        <p:spPr>
          <a:xfrm>
            <a:off x="374470" y="3394164"/>
            <a:ext cx="6705600" cy="24774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ctangle 23">
            <a:extLst>
              <a:ext uri="{FF2B5EF4-FFF2-40B4-BE49-F238E27FC236}">
                <a16:creationId xmlns:a16="http://schemas.microsoft.com/office/drawing/2014/main" id="{24F225E2-5498-4547-879E-96C5AA019874}"/>
              </a:ext>
            </a:extLst>
          </p:cNvPr>
          <p:cNvSpPr/>
          <p:nvPr/>
        </p:nvSpPr>
        <p:spPr>
          <a:xfrm>
            <a:off x="368755" y="4342740"/>
            <a:ext cx="6705600" cy="24774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05102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D9BD362E-17AC-4056-8AC8-510811E4BC55}"/>
              </a:ext>
            </a:extLst>
          </p:cNvPr>
          <p:cNvSpPr>
            <a:spLocks noGrp="1"/>
          </p:cNvSpPr>
          <p:nvPr>
            <p:ph type="body" orient="vert" sz="quarter" idx="12"/>
          </p:nvPr>
        </p:nvSpPr>
        <p:spPr/>
        <p:txBody>
          <a:bodyPr/>
          <a:lstStyle/>
          <a:p>
            <a:r>
              <a:rPr lang="pt-BR"/>
              <a:t>16/09/2021</a:t>
            </a:r>
          </a:p>
        </p:txBody>
      </p:sp>
      <p:sp>
        <p:nvSpPr>
          <p:cNvPr id="3" name="Slide Number Placeholder 2">
            <a:extLst>
              <a:ext uri="{FF2B5EF4-FFF2-40B4-BE49-F238E27FC236}">
                <a16:creationId xmlns:a16="http://schemas.microsoft.com/office/drawing/2014/main" id="{6C33FA42-094C-446E-9360-E8C22C7E5098}"/>
              </a:ext>
            </a:extLst>
          </p:cNvPr>
          <p:cNvSpPr>
            <a:spLocks noGrp="1"/>
          </p:cNvSpPr>
          <p:nvPr>
            <p:ph type="sldNum" sz="quarter" idx="4"/>
          </p:nvPr>
        </p:nvSpPr>
        <p:spPr/>
        <p:txBody>
          <a:bodyPr/>
          <a:lstStyle/>
          <a:p>
            <a:fld id="{2F807B70-6395-8945-99F1-E53109619FCB}" type="slidenum">
              <a:rPr lang="pt-BR" smtClean="0"/>
              <a:pPr/>
              <a:t>4</a:t>
            </a:fld>
            <a:endParaRPr lang="pt-BR"/>
          </a:p>
        </p:txBody>
      </p:sp>
      <p:sp>
        <p:nvSpPr>
          <p:cNvPr id="4" name="Text Placeholder 3">
            <a:extLst>
              <a:ext uri="{FF2B5EF4-FFF2-40B4-BE49-F238E27FC236}">
                <a16:creationId xmlns:a16="http://schemas.microsoft.com/office/drawing/2014/main" id="{7D2A0724-410F-4504-9758-4F265BEC0F54}"/>
              </a:ext>
            </a:extLst>
          </p:cNvPr>
          <p:cNvSpPr>
            <a:spLocks noGrp="1"/>
          </p:cNvSpPr>
          <p:nvPr>
            <p:ph type="body" sz="quarter" idx="14"/>
          </p:nvPr>
        </p:nvSpPr>
        <p:spPr>
          <a:xfrm>
            <a:off x="444233" y="377769"/>
            <a:ext cx="10633070" cy="660270"/>
          </a:xfrm>
        </p:spPr>
        <p:txBody>
          <a:bodyPr/>
          <a:lstStyle/>
          <a:p>
            <a:r>
              <a:rPr lang="pt-BR" sz="3600"/>
              <a:t>E quais problemas podem surgir?</a:t>
            </a:r>
          </a:p>
        </p:txBody>
      </p:sp>
      <p:sp>
        <p:nvSpPr>
          <p:cNvPr id="5" name="Rectangle 4">
            <a:extLst>
              <a:ext uri="{FF2B5EF4-FFF2-40B4-BE49-F238E27FC236}">
                <a16:creationId xmlns:a16="http://schemas.microsoft.com/office/drawing/2014/main" id="{452A9B4B-1A69-44B4-837B-65A927C314A6}"/>
              </a:ext>
            </a:extLst>
          </p:cNvPr>
          <p:cNvSpPr/>
          <p:nvPr/>
        </p:nvSpPr>
        <p:spPr>
          <a:xfrm>
            <a:off x="444232" y="2330510"/>
            <a:ext cx="4596231" cy="4401205"/>
          </a:xfrm>
          <a:prstGeom prst="rect">
            <a:avLst/>
          </a:prstGeom>
        </p:spPr>
        <p:txBody>
          <a:bodyPr wrap="square">
            <a:spAutoFit/>
          </a:bodyPr>
          <a:lstStyle/>
          <a:p>
            <a:r>
              <a:rPr lang="en-US" sz="2800" b="1" err="1"/>
              <a:t>Deixar</a:t>
            </a:r>
            <a:r>
              <a:rPr lang="en-US" sz="2800" b="1"/>
              <a:t> de </a:t>
            </a:r>
            <a:r>
              <a:rPr lang="en-US" sz="2800" b="1" err="1"/>
              <a:t>colocar</a:t>
            </a:r>
            <a:r>
              <a:rPr lang="en-US" sz="2800"/>
              <a:t> </a:t>
            </a:r>
            <a:r>
              <a:rPr lang="en-US" sz="2800" err="1"/>
              <a:t>na</a:t>
            </a:r>
            <a:r>
              <a:rPr lang="en-US" sz="2800"/>
              <a:t> meta...</a:t>
            </a:r>
          </a:p>
          <a:p>
            <a:endParaRPr lang="en-US" sz="2800"/>
          </a:p>
          <a:p>
            <a:pPr marL="342900" indent="-342900">
              <a:buFont typeface="Arial" panose="020B0604020202020204" pitchFamily="34" charset="0"/>
              <a:buChar char="•"/>
            </a:pPr>
            <a:r>
              <a:rPr lang="en-US" sz="2800"/>
              <a:t>OCs </a:t>
            </a:r>
            <a:r>
              <a:rPr lang="en-US" sz="2800" err="1"/>
              <a:t>importantes</a:t>
            </a:r>
            <a:r>
              <a:rPr lang="en-US" sz="2800"/>
              <a:t> e </a:t>
            </a:r>
            <a:r>
              <a:rPr lang="en-US" sz="2800" err="1"/>
              <a:t>viáveis</a:t>
            </a:r>
            <a:endParaRPr lang="en-US" sz="2800"/>
          </a:p>
          <a:p>
            <a:pPr marL="342900" indent="-342900">
              <a:buFont typeface="Arial" panose="020B0604020202020204" pitchFamily="34" charset="0"/>
              <a:buChar char="•"/>
            </a:pPr>
            <a:endParaRPr lang="en-US" sz="2800"/>
          </a:p>
          <a:p>
            <a:pPr marL="342900" indent="-342900">
              <a:buFont typeface="Arial" panose="020B0604020202020204" pitchFamily="34" charset="0"/>
              <a:buChar char="•"/>
            </a:pPr>
            <a:r>
              <a:rPr lang="en-US" sz="2800" err="1"/>
              <a:t>Projetos</a:t>
            </a:r>
            <a:r>
              <a:rPr lang="en-US" sz="2800"/>
              <a:t> com </a:t>
            </a:r>
            <a:r>
              <a:rPr lang="en-US" sz="2800" err="1"/>
              <a:t>prazo</a:t>
            </a:r>
            <a:r>
              <a:rPr lang="en-US" sz="2800"/>
              <a:t>: TIM no campo</a:t>
            </a:r>
          </a:p>
          <a:p>
            <a:pPr marL="342900" indent="-342900">
              <a:buFont typeface="Arial" panose="020B0604020202020204" pitchFamily="34" charset="0"/>
              <a:buChar char="•"/>
            </a:pPr>
            <a:endParaRPr lang="en-US" sz="2800"/>
          </a:p>
          <a:p>
            <a:pPr marL="342900" indent="-342900">
              <a:buFont typeface="Arial" panose="020B0604020202020204" pitchFamily="34" charset="0"/>
              <a:buChar char="•"/>
            </a:pPr>
            <a:endParaRPr lang="en-US" sz="2800"/>
          </a:p>
          <a:p>
            <a:endParaRPr lang="en-US" sz="2800"/>
          </a:p>
          <a:p>
            <a:endParaRPr lang="en-US" sz="2800"/>
          </a:p>
        </p:txBody>
      </p:sp>
      <p:sp>
        <p:nvSpPr>
          <p:cNvPr id="8" name="Rectangle 7">
            <a:extLst>
              <a:ext uri="{FF2B5EF4-FFF2-40B4-BE49-F238E27FC236}">
                <a16:creationId xmlns:a16="http://schemas.microsoft.com/office/drawing/2014/main" id="{2B37A554-D185-40C2-962B-36D75ED23D47}"/>
              </a:ext>
            </a:extLst>
          </p:cNvPr>
          <p:cNvSpPr/>
          <p:nvPr/>
        </p:nvSpPr>
        <p:spPr>
          <a:xfrm>
            <a:off x="7151538" y="2278720"/>
            <a:ext cx="4061407" cy="4647426"/>
          </a:xfrm>
          <a:prstGeom prst="rect">
            <a:avLst/>
          </a:prstGeom>
        </p:spPr>
        <p:txBody>
          <a:bodyPr wrap="square">
            <a:spAutoFit/>
          </a:bodyPr>
          <a:lstStyle/>
          <a:p>
            <a:r>
              <a:rPr lang="en-US" sz="2800" b="1" err="1"/>
              <a:t>Colocar</a:t>
            </a:r>
            <a:r>
              <a:rPr lang="en-US" sz="2800" b="1"/>
              <a:t> </a:t>
            </a:r>
            <a:r>
              <a:rPr lang="en-US" sz="2800" err="1"/>
              <a:t>na</a:t>
            </a:r>
            <a:r>
              <a:rPr lang="en-US" sz="2800"/>
              <a:t> meta…</a:t>
            </a:r>
          </a:p>
          <a:p>
            <a:endParaRPr lang="en-US" sz="2400"/>
          </a:p>
          <a:p>
            <a:pPr marL="285750" indent="-285750">
              <a:buFont typeface="Arial" panose="020B0604020202020204" pitchFamily="34" charset="0"/>
              <a:buChar char="•"/>
            </a:pPr>
            <a:r>
              <a:rPr lang="en-US" sz="2800"/>
              <a:t>Uma OC com </a:t>
            </a:r>
            <a:r>
              <a:rPr lang="en-US" sz="2800" err="1"/>
              <a:t>prioridade</a:t>
            </a:r>
            <a:r>
              <a:rPr lang="en-US" sz="2800"/>
              <a:t> </a:t>
            </a:r>
            <a:r>
              <a:rPr lang="en-US" sz="2800" err="1"/>
              <a:t>mais</a:t>
            </a:r>
            <a:r>
              <a:rPr lang="en-US" sz="2800"/>
              <a:t> </a:t>
            </a:r>
            <a:r>
              <a:rPr lang="en-US" sz="2800" err="1"/>
              <a:t>baixa</a:t>
            </a:r>
            <a:r>
              <a:rPr lang="en-US" sz="2800"/>
              <a:t> </a:t>
            </a:r>
            <a:r>
              <a:rPr lang="en-US" sz="2800" err="1"/>
              <a:t>em</a:t>
            </a:r>
            <a:r>
              <a:rPr lang="en-US" sz="2800"/>
              <a:t> </a:t>
            </a:r>
            <a:r>
              <a:rPr lang="en-US" sz="2800" err="1"/>
              <a:t>detrimento</a:t>
            </a:r>
            <a:r>
              <a:rPr lang="en-US" sz="2800"/>
              <a:t> de </a:t>
            </a:r>
            <a:r>
              <a:rPr lang="en-US" sz="2800" err="1"/>
              <a:t>outras</a:t>
            </a:r>
            <a:r>
              <a:rPr lang="en-US" sz="2800"/>
              <a:t>.</a:t>
            </a:r>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r>
              <a:rPr lang="en-US" sz="2800"/>
              <a:t>Uma OC </a:t>
            </a:r>
            <a:r>
              <a:rPr lang="en-US" sz="2800" err="1"/>
              <a:t>inviável</a:t>
            </a:r>
            <a:r>
              <a:rPr lang="en-US" sz="2800"/>
              <a:t>: TX, acesso, etc. </a:t>
            </a:r>
            <a:r>
              <a:rPr lang="en-US" sz="2800" err="1"/>
              <a:t>imobilizando</a:t>
            </a:r>
            <a:r>
              <a:rPr lang="en-US" sz="2800"/>
              <a:t> o </a:t>
            </a:r>
            <a:r>
              <a:rPr lang="en-US" sz="2800" err="1"/>
              <a:t>investimento</a:t>
            </a:r>
            <a:r>
              <a:rPr lang="en-US" sz="2800"/>
              <a:t>.</a:t>
            </a:r>
          </a:p>
          <a:p>
            <a:pPr marL="285750" indent="-285750">
              <a:buFont typeface="Arial" panose="020B0604020202020204" pitchFamily="34" charset="0"/>
              <a:buChar char="•"/>
            </a:pPr>
            <a:endParaRPr lang="en-US" sz="2400"/>
          </a:p>
          <a:p>
            <a:endParaRPr lang="pt-BR" sz="2400"/>
          </a:p>
        </p:txBody>
      </p:sp>
      <p:cxnSp>
        <p:nvCxnSpPr>
          <p:cNvPr id="10" name="Straight Connector 9">
            <a:extLst>
              <a:ext uri="{FF2B5EF4-FFF2-40B4-BE49-F238E27FC236}">
                <a16:creationId xmlns:a16="http://schemas.microsoft.com/office/drawing/2014/main" id="{0AC55898-56E7-4CB3-BF49-993906BE17A2}"/>
              </a:ext>
            </a:extLst>
          </p:cNvPr>
          <p:cNvCxnSpPr/>
          <p:nvPr/>
        </p:nvCxnSpPr>
        <p:spPr>
          <a:xfrm>
            <a:off x="6096000" y="1345850"/>
            <a:ext cx="0" cy="5082659"/>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21881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929BB7CA-92B3-4BB5-8F2C-DCF4BF84B686}"/>
              </a:ext>
            </a:extLst>
          </p:cNvPr>
          <p:cNvSpPr>
            <a:spLocks noGrp="1"/>
          </p:cNvSpPr>
          <p:nvPr>
            <p:ph type="body" orient="vert" sz="quarter" idx="12"/>
          </p:nvPr>
        </p:nvSpPr>
        <p:spPr/>
        <p:txBody>
          <a:bodyPr/>
          <a:lstStyle/>
          <a:p>
            <a:endParaRPr lang="pt-BR"/>
          </a:p>
        </p:txBody>
      </p:sp>
      <p:sp>
        <p:nvSpPr>
          <p:cNvPr id="3" name="Slide Number Placeholder 2">
            <a:extLst>
              <a:ext uri="{FF2B5EF4-FFF2-40B4-BE49-F238E27FC236}">
                <a16:creationId xmlns:a16="http://schemas.microsoft.com/office/drawing/2014/main" id="{7FD00968-E2D5-41A2-93A1-6DAD5E495D55}"/>
              </a:ext>
            </a:extLst>
          </p:cNvPr>
          <p:cNvSpPr>
            <a:spLocks noGrp="1"/>
          </p:cNvSpPr>
          <p:nvPr>
            <p:ph type="sldNum" sz="quarter" idx="4"/>
          </p:nvPr>
        </p:nvSpPr>
        <p:spPr/>
        <p:txBody>
          <a:bodyPr/>
          <a:lstStyle/>
          <a:p>
            <a:fld id="{2F807B70-6395-8945-99F1-E53109619FCB}" type="slidenum">
              <a:rPr lang="pt-BR" smtClean="0"/>
              <a:pPr/>
              <a:t>40</a:t>
            </a:fld>
            <a:endParaRPr lang="pt-BR"/>
          </a:p>
        </p:txBody>
      </p:sp>
      <p:sp>
        <p:nvSpPr>
          <p:cNvPr id="4" name="Text Placeholder 3">
            <a:extLst>
              <a:ext uri="{FF2B5EF4-FFF2-40B4-BE49-F238E27FC236}">
                <a16:creationId xmlns:a16="http://schemas.microsoft.com/office/drawing/2014/main" id="{CEDDC143-AF37-4D96-8A90-7744759C3A2F}"/>
              </a:ext>
            </a:extLst>
          </p:cNvPr>
          <p:cNvSpPr>
            <a:spLocks noGrp="1"/>
          </p:cNvSpPr>
          <p:nvPr>
            <p:ph type="body" sz="quarter" idx="14"/>
          </p:nvPr>
        </p:nvSpPr>
        <p:spPr>
          <a:xfrm>
            <a:off x="444233" y="377769"/>
            <a:ext cx="10354395" cy="660270"/>
          </a:xfrm>
        </p:spPr>
        <p:txBody>
          <a:bodyPr/>
          <a:lstStyle/>
          <a:p>
            <a:r>
              <a:rPr lang="pt-BR"/>
              <a:t>TOPSIS – PLO – Dimensão Engenharia </a:t>
            </a:r>
          </a:p>
        </p:txBody>
      </p:sp>
      <p:sp>
        <p:nvSpPr>
          <p:cNvPr id="10" name="TextBox 9">
            <a:extLst>
              <a:ext uri="{FF2B5EF4-FFF2-40B4-BE49-F238E27FC236}">
                <a16:creationId xmlns:a16="http://schemas.microsoft.com/office/drawing/2014/main" id="{9BB27FCD-1681-442D-8C91-A096DF4F53B7}"/>
              </a:ext>
            </a:extLst>
          </p:cNvPr>
          <p:cNvSpPr txBox="1"/>
          <p:nvPr/>
        </p:nvSpPr>
        <p:spPr>
          <a:xfrm>
            <a:off x="8776701" y="1120676"/>
            <a:ext cx="2808152" cy="2308324"/>
          </a:xfrm>
          <a:prstGeom prst="rect">
            <a:avLst/>
          </a:prstGeom>
          <a:noFill/>
        </p:spPr>
        <p:txBody>
          <a:bodyPr wrap="square" rtlCol="0">
            <a:spAutoFit/>
          </a:bodyPr>
          <a:lstStyle/>
          <a:p>
            <a:r>
              <a:rPr lang="pt-BR" b="1"/>
              <a:t>Relevância (exemplo)</a:t>
            </a:r>
          </a:p>
          <a:p>
            <a:endParaRPr lang="pt-BR"/>
          </a:p>
          <a:p>
            <a:r>
              <a:rPr lang="pt-BR"/>
              <a:t>Irrelevante = 0</a:t>
            </a:r>
          </a:p>
          <a:p>
            <a:r>
              <a:rPr lang="pt-BR"/>
              <a:t>Baixa = 1</a:t>
            </a:r>
          </a:p>
          <a:p>
            <a:r>
              <a:rPr lang="pt-BR"/>
              <a:t>Média = 2</a:t>
            </a:r>
          </a:p>
          <a:p>
            <a:r>
              <a:rPr lang="pt-BR"/>
              <a:t>Alta = 3</a:t>
            </a:r>
          </a:p>
          <a:p>
            <a:r>
              <a:rPr lang="pt-BR"/>
              <a:t>Muito Alta = 4</a:t>
            </a:r>
          </a:p>
          <a:p>
            <a:endParaRPr lang="pt-BR"/>
          </a:p>
        </p:txBody>
      </p:sp>
      <p:sp>
        <p:nvSpPr>
          <p:cNvPr id="7" name="Rectangle 6">
            <a:extLst>
              <a:ext uri="{FF2B5EF4-FFF2-40B4-BE49-F238E27FC236}">
                <a16:creationId xmlns:a16="http://schemas.microsoft.com/office/drawing/2014/main" id="{93FB0A02-E2EB-4303-8925-4ABFF9AC065F}"/>
              </a:ext>
            </a:extLst>
          </p:cNvPr>
          <p:cNvSpPr/>
          <p:nvPr/>
        </p:nvSpPr>
        <p:spPr>
          <a:xfrm>
            <a:off x="8679717" y="3009443"/>
            <a:ext cx="3512283" cy="3754874"/>
          </a:xfrm>
          <a:prstGeom prst="rect">
            <a:avLst/>
          </a:prstGeom>
        </p:spPr>
        <p:txBody>
          <a:bodyPr wrap="square">
            <a:spAutoFit/>
          </a:bodyPr>
          <a:lstStyle/>
          <a:p>
            <a:r>
              <a:rPr lang="pt-BR" sz="1400" b="1"/>
              <a:t>Pesos</a:t>
            </a:r>
          </a:p>
          <a:p>
            <a:endParaRPr lang="pt-BR" sz="1400" b="1"/>
          </a:p>
          <a:p>
            <a:r>
              <a:rPr lang="pt-BR" sz="1400"/>
              <a:t>Comercial = 5% </a:t>
            </a:r>
          </a:p>
          <a:p>
            <a:r>
              <a:rPr lang="pt-BR" sz="1400"/>
              <a:t>Corporativo = 10%</a:t>
            </a:r>
          </a:p>
          <a:p>
            <a:r>
              <a:rPr lang="pt-BR" sz="1400"/>
              <a:t>Demanda Sazonal = 5%</a:t>
            </a:r>
          </a:p>
          <a:p>
            <a:r>
              <a:rPr lang="pt-BR" sz="1400"/>
              <a:t>Institucional = 10%</a:t>
            </a:r>
          </a:p>
          <a:p>
            <a:r>
              <a:rPr lang="pt-BR" sz="1400"/>
              <a:t>Obrigação = 10%</a:t>
            </a:r>
          </a:p>
          <a:p>
            <a:r>
              <a:rPr lang="pt-BR" sz="1400"/>
              <a:t>Acordos = 9% </a:t>
            </a:r>
          </a:p>
          <a:p>
            <a:r>
              <a:rPr lang="pt-BR" sz="1400"/>
              <a:t>Eficiencia/Remanejamento = 5%</a:t>
            </a:r>
          </a:p>
          <a:p>
            <a:r>
              <a:rPr lang="pt-BR" sz="1400"/>
              <a:t>Capacidade = 10%</a:t>
            </a:r>
          </a:p>
          <a:p>
            <a:r>
              <a:rPr lang="pt-BR" sz="1400"/>
              <a:t>ECQ = 10%</a:t>
            </a:r>
          </a:p>
          <a:p>
            <a:r>
              <a:rPr lang="pt-BR" sz="1400"/>
              <a:t>Cobertura = 1% </a:t>
            </a:r>
          </a:p>
          <a:p>
            <a:r>
              <a:rPr lang="pt-BR" sz="1400" b="1"/>
              <a:t>Urgência = 25%</a:t>
            </a:r>
          </a:p>
          <a:p>
            <a:r>
              <a:rPr lang="pt-BR" sz="1400"/>
              <a:t>Todos do tipo que necessitam ser maximizados (quanto</a:t>
            </a:r>
          </a:p>
          <a:p>
            <a:r>
              <a:rPr lang="pt-BR" sz="1400"/>
              <a:t>maior, melhor)</a:t>
            </a:r>
          </a:p>
          <a:p>
            <a:r>
              <a:rPr lang="pt-BR" sz="1400" b="1"/>
              <a:t>Outras quaisquer ! </a:t>
            </a:r>
          </a:p>
        </p:txBody>
      </p:sp>
      <p:graphicFrame>
        <p:nvGraphicFramePr>
          <p:cNvPr id="6" name="Table 5">
            <a:extLst>
              <a:ext uri="{FF2B5EF4-FFF2-40B4-BE49-F238E27FC236}">
                <a16:creationId xmlns:a16="http://schemas.microsoft.com/office/drawing/2014/main" id="{DABB6D09-AE49-44EE-836F-03479C3FE6DC}"/>
              </a:ext>
            </a:extLst>
          </p:cNvPr>
          <p:cNvGraphicFramePr>
            <a:graphicFrameLocks noGrp="1"/>
          </p:cNvGraphicFramePr>
          <p:nvPr>
            <p:extLst>
              <p:ext uri="{D42A27DB-BD31-4B8C-83A1-F6EECF244321}">
                <p14:modId xmlns:p14="http://schemas.microsoft.com/office/powerpoint/2010/main" val="3579291440"/>
              </p:ext>
            </p:extLst>
          </p:nvPr>
        </p:nvGraphicFramePr>
        <p:xfrm>
          <a:off x="128001" y="1498699"/>
          <a:ext cx="8301893" cy="4135741"/>
        </p:xfrm>
        <a:graphic>
          <a:graphicData uri="http://schemas.openxmlformats.org/drawingml/2006/table">
            <a:tbl>
              <a:tblPr/>
              <a:tblGrid>
                <a:gridCol w="694872">
                  <a:extLst>
                    <a:ext uri="{9D8B030D-6E8A-4147-A177-3AD203B41FA5}">
                      <a16:colId xmlns:a16="http://schemas.microsoft.com/office/drawing/2014/main" val="3678843881"/>
                    </a:ext>
                  </a:extLst>
                </a:gridCol>
                <a:gridCol w="694872">
                  <a:extLst>
                    <a:ext uri="{9D8B030D-6E8A-4147-A177-3AD203B41FA5}">
                      <a16:colId xmlns:a16="http://schemas.microsoft.com/office/drawing/2014/main" val="4224654099"/>
                    </a:ext>
                  </a:extLst>
                </a:gridCol>
                <a:gridCol w="768017">
                  <a:extLst>
                    <a:ext uri="{9D8B030D-6E8A-4147-A177-3AD203B41FA5}">
                      <a16:colId xmlns:a16="http://schemas.microsoft.com/office/drawing/2014/main" val="2088321597"/>
                    </a:ext>
                  </a:extLst>
                </a:gridCol>
                <a:gridCol w="694872">
                  <a:extLst>
                    <a:ext uri="{9D8B030D-6E8A-4147-A177-3AD203B41FA5}">
                      <a16:colId xmlns:a16="http://schemas.microsoft.com/office/drawing/2014/main" val="3680988394"/>
                    </a:ext>
                  </a:extLst>
                </a:gridCol>
                <a:gridCol w="694872">
                  <a:extLst>
                    <a:ext uri="{9D8B030D-6E8A-4147-A177-3AD203B41FA5}">
                      <a16:colId xmlns:a16="http://schemas.microsoft.com/office/drawing/2014/main" val="3462708108"/>
                    </a:ext>
                  </a:extLst>
                </a:gridCol>
                <a:gridCol w="694872">
                  <a:extLst>
                    <a:ext uri="{9D8B030D-6E8A-4147-A177-3AD203B41FA5}">
                      <a16:colId xmlns:a16="http://schemas.microsoft.com/office/drawing/2014/main" val="2021115088"/>
                    </a:ext>
                  </a:extLst>
                </a:gridCol>
                <a:gridCol w="694872">
                  <a:extLst>
                    <a:ext uri="{9D8B030D-6E8A-4147-A177-3AD203B41FA5}">
                      <a16:colId xmlns:a16="http://schemas.microsoft.com/office/drawing/2014/main" val="2014367464"/>
                    </a:ext>
                  </a:extLst>
                </a:gridCol>
                <a:gridCol w="694872">
                  <a:extLst>
                    <a:ext uri="{9D8B030D-6E8A-4147-A177-3AD203B41FA5}">
                      <a16:colId xmlns:a16="http://schemas.microsoft.com/office/drawing/2014/main" val="3238157832"/>
                    </a:ext>
                  </a:extLst>
                </a:gridCol>
                <a:gridCol w="694872">
                  <a:extLst>
                    <a:ext uri="{9D8B030D-6E8A-4147-A177-3AD203B41FA5}">
                      <a16:colId xmlns:a16="http://schemas.microsoft.com/office/drawing/2014/main" val="3737593022"/>
                    </a:ext>
                  </a:extLst>
                </a:gridCol>
                <a:gridCol w="694872">
                  <a:extLst>
                    <a:ext uri="{9D8B030D-6E8A-4147-A177-3AD203B41FA5}">
                      <a16:colId xmlns:a16="http://schemas.microsoft.com/office/drawing/2014/main" val="493460961"/>
                    </a:ext>
                  </a:extLst>
                </a:gridCol>
                <a:gridCol w="694872">
                  <a:extLst>
                    <a:ext uri="{9D8B030D-6E8A-4147-A177-3AD203B41FA5}">
                      <a16:colId xmlns:a16="http://schemas.microsoft.com/office/drawing/2014/main" val="3488830542"/>
                    </a:ext>
                  </a:extLst>
                </a:gridCol>
                <a:gridCol w="585156">
                  <a:extLst>
                    <a:ext uri="{9D8B030D-6E8A-4147-A177-3AD203B41FA5}">
                      <a16:colId xmlns:a16="http://schemas.microsoft.com/office/drawing/2014/main" val="2225633664"/>
                    </a:ext>
                  </a:extLst>
                </a:gridCol>
              </a:tblGrid>
              <a:tr h="427515">
                <a:tc>
                  <a:txBody>
                    <a:bodyPr/>
                    <a:lstStyle/>
                    <a:p>
                      <a:pPr algn="ctr" fontAlgn="ctr"/>
                      <a:r>
                        <a:rPr lang="pt-BR" sz="900" b="1" i="0" u="none" strike="noStrike">
                          <a:solidFill>
                            <a:srgbClr val="000000"/>
                          </a:solidFill>
                          <a:effectLst/>
                          <a:latin typeface="Calibri" panose="020F0502020204030204" pitchFamily="34" charset="0"/>
                        </a:rPr>
                        <a:t>ORDEM COMPLEXA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pt-BR" sz="900" b="1" i="0" u="none" strike="noStrike">
                          <a:solidFill>
                            <a:srgbClr val="000000"/>
                          </a:solidFill>
                          <a:effectLst/>
                          <a:latin typeface="Calibri" panose="020F0502020204030204" pitchFamily="34" charset="0"/>
                        </a:rPr>
                        <a:t>COMERCIAL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pt-BR" sz="900" b="1" i="0" u="none" strike="noStrike">
                          <a:solidFill>
                            <a:srgbClr val="000000"/>
                          </a:solidFill>
                          <a:effectLst/>
                          <a:latin typeface="Calibri" panose="020F0502020204030204" pitchFamily="34" charset="0"/>
                        </a:rPr>
                        <a:t>CORPORATIVO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pt-BR" sz="900" b="1" i="0" u="none" strike="noStrike">
                          <a:solidFill>
                            <a:srgbClr val="000000"/>
                          </a:solidFill>
                          <a:effectLst/>
                          <a:latin typeface="Calibri" panose="020F0502020204030204" pitchFamily="34" charset="0"/>
                        </a:rPr>
                        <a:t>DEMANDA SAZONAL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pt-BR" sz="900" b="1" i="0" u="none" strike="noStrike">
                          <a:solidFill>
                            <a:srgbClr val="000000"/>
                          </a:solidFill>
                          <a:effectLst/>
                          <a:latin typeface="Calibri" panose="020F0502020204030204" pitchFamily="34" charset="0"/>
                        </a:rPr>
                        <a:t>INSTITUCIONAL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pt-BR" sz="900" b="1" i="0" u="none" strike="noStrike">
                          <a:solidFill>
                            <a:srgbClr val="000000"/>
                          </a:solidFill>
                          <a:effectLst/>
                          <a:latin typeface="Calibri" panose="020F0502020204030204" pitchFamily="34" charset="0"/>
                        </a:rPr>
                        <a:t>OBRIGAÇÃO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pt-BR" sz="900" b="1" i="0" u="none" strike="noStrike">
                          <a:solidFill>
                            <a:srgbClr val="000000"/>
                          </a:solidFill>
                          <a:effectLst/>
                          <a:latin typeface="Calibri" panose="020F0502020204030204" pitchFamily="34" charset="0"/>
                        </a:rPr>
                        <a:t>ACORDOS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pt-BR" sz="900" b="1" i="0" u="none" strike="noStrike">
                          <a:solidFill>
                            <a:srgbClr val="000000"/>
                          </a:solidFill>
                          <a:effectLst/>
                          <a:latin typeface="Calibri" panose="020F0502020204030204" pitchFamily="34" charset="0"/>
                        </a:rPr>
                        <a:t>EFICIÊNCIA/REMANEJAMENTO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pt-BR" sz="900" b="1" i="0" u="none" strike="noStrike">
                          <a:solidFill>
                            <a:srgbClr val="000000"/>
                          </a:solidFill>
                          <a:effectLst/>
                          <a:latin typeface="Calibri" panose="020F0502020204030204" pitchFamily="34" charset="0"/>
                        </a:rPr>
                        <a:t>CAPACIDADE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pt-BR" sz="900" b="1" i="0" u="none" strike="noStrike">
                          <a:solidFill>
                            <a:srgbClr val="000000"/>
                          </a:solidFill>
                          <a:effectLst/>
                          <a:latin typeface="Calibri" panose="020F0502020204030204" pitchFamily="34" charset="0"/>
                        </a:rPr>
                        <a:t>ECQ</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pt-BR" sz="900" b="1" i="0" u="none" strike="noStrike">
                          <a:solidFill>
                            <a:srgbClr val="000000"/>
                          </a:solidFill>
                          <a:effectLst/>
                          <a:latin typeface="Calibri" panose="020F0502020204030204" pitchFamily="34" charset="0"/>
                        </a:rPr>
                        <a:t>COBERTURA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pt-BR" sz="900" b="1" i="0" u="none" strike="noStrike">
                          <a:solidFill>
                            <a:srgbClr val="000000"/>
                          </a:solidFill>
                          <a:effectLst/>
                          <a:latin typeface="Calibri" panose="020F0502020204030204" pitchFamily="34" charset="0"/>
                        </a:rPr>
                        <a:t>Urgencia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extLst>
                  <a:ext uri="{0D108BD9-81ED-4DB2-BD59-A6C34878D82A}">
                    <a16:rowId xmlns:a16="http://schemas.microsoft.com/office/drawing/2014/main" val="3007640657"/>
                  </a:ext>
                </a:extLst>
              </a:tr>
              <a:tr h="185876">
                <a:tc>
                  <a:txBody>
                    <a:bodyPr/>
                    <a:lstStyle/>
                    <a:p>
                      <a:pPr algn="ctr" fontAlgn="b"/>
                      <a:r>
                        <a:rPr lang="pt-BR" sz="800" b="0" i="0" u="none" strike="noStrike">
                          <a:solidFill>
                            <a:srgbClr val="000000"/>
                          </a:solidFill>
                          <a:effectLst/>
                          <a:latin typeface="Calibri" panose="020F0502020204030204" pitchFamily="34" charset="0"/>
                        </a:rPr>
                        <a:t>604865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8841629"/>
                  </a:ext>
                </a:extLst>
              </a:tr>
              <a:tr h="185876">
                <a:tc>
                  <a:txBody>
                    <a:bodyPr/>
                    <a:lstStyle/>
                    <a:p>
                      <a:pPr algn="ctr" fontAlgn="b"/>
                      <a:r>
                        <a:rPr lang="pt-BR" sz="800" b="0" i="0" u="none" strike="noStrike">
                          <a:solidFill>
                            <a:srgbClr val="000000"/>
                          </a:solidFill>
                          <a:effectLst/>
                          <a:latin typeface="Calibri" panose="020F0502020204030204" pitchFamily="34" charset="0"/>
                        </a:rPr>
                        <a:t>619146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1968284"/>
                  </a:ext>
                </a:extLst>
              </a:tr>
              <a:tr h="185876">
                <a:tc>
                  <a:txBody>
                    <a:bodyPr/>
                    <a:lstStyle/>
                    <a:p>
                      <a:pPr algn="ctr" fontAlgn="b"/>
                      <a:r>
                        <a:rPr lang="pt-BR" sz="800" b="0" i="0" u="none" strike="noStrike">
                          <a:solidFill>
                            <a:srgbClr val="000000"/>
                          </a:solidFill>
                          <a:effectLst/>
                          <a:latin typeface="Calibri" panose="020F0502020204030204" pitchFamily="34" charset="0"/>
                        </a:rPr>
                        <a:t>633406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8634490"/>
                  </a:ext>
                </a:extLst>
              </a:tr>
              <a:tr h="185876">
                <a:tc>
                  <a:txBody>
                    <a:bodyPr/>
                    <a:lstStyle/>
                    <a:p>
                      <a:pPr algn="ctr" fontAlgn="b"/>
                      <a:r>
                        <a:rPr lang="pt-BR" sz="800" b="0" i="0" u="none" strike="noStrike">
                          <a:solidFill>
                            <a:srgbClr val="000000"/>
                          </a:solidFill>
                          <a:effectLst/>
                          <a:latin typeface="Calibri" panose="020F0502020204030204" pitchFamily="34" charset="0"/>
                        </a:rPr>
                        <a:t>635945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7028562"/>
                  </a:ext>
                </a:extLst>
              </a:tr>
              <a:tr h="185876">
                <a:tc>
                  <a:txBody>
                    <a:bodyPr/>
                    <a:lstStyle/>
                    <a:p>
                      <a:pPr algn="ctr" fontAlgn="b"/>
                      <a:r>
                        <a:rPr lang="pt-BR" sz="800" b="0" i="0" u="none" strike="noStrike">
                          <a:solidFill>
                            <a:srgbClr val="000000"/>
                          </a:solidFill>
                          <a:effectLst/>
                          <a:latin typeface="Calibri" panose="020F0502020204030204" pitchFamily="34" charset="0"/>
                        </a:rPr>
                        <a:t>635947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8886573"/>
                  </a:ext>
                </a:extLst>
              </a:tr>
              <a:tr h="176582">
                <a:tc>
                  <a:txBody>
                    <a:bodyPr/>
                    <a:lstStyle/>
                    <a:p>
                      <a:pPr algn="ctr" fontAlgn="b"/>
                      <a:r>
                        <a:rPr lang="pt-BR" sz="800" b="0" i="0" u="none" strike="noStrike">
                          <a:solidFill>
                            <a:srgbClr val="000000"/>
                          </a:solidFill>
                          <a:effectLst/>
                          <a:latin typeface="Calibri" panose="020F0502020204030204" pitchFamily="34" charset="0"/>
                        </a:rPr>
                        <a:t>666351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8439098"/>
                  </a:ext>
                </a:extLst>
              </a:tr>
              <a:tr h="185876">
                <a:tc>
                  <a:txBody>
                    <a:bodyPr/>
                    <a:lstStyle/>
                    <a:p>
                      <a:pPr algn="ctr" fontAlgn="b"/>
                      <a:r>
                        <a:rPr lang="pt-BR" sz="800" b="0" i="0" u="none" strike="noStrike">
                          <a:solidFill>
                            <a:srgbClr val="000000"/>
                          </a:solidFill>
                          <a:effectLst/>
                          <a:latin typeface="Calibri" panose="020F0502020204030204" pitchFamily="34" charset="0"/>
                        </a:rPr>
                        <a:t>668651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7749399"/>
                  </a:ext>
                </a:extLst>
              </a:tr>
              <a:tr h="185876">
                <a:tc>
                  <a:txBody>
                    <a:bodyPr/>
                    <a:lstStyle/>
                    <a:p>
                      <a:pPr algn="ctr" fontAlgn="b"/>
                      <a:r>
                        <a:rPr lang="pt-BR" sz="800" b="0" i="0" u="none" strike="noStrike">
                          <a:solidFill>
                            <a:srgbClr val="000000"/>
                          </a:solidFill>
                          <a:effectLst/>
                          <a:latin typeface="Calibri" panose="020F0502020204030204" pitchFamily="34" charset="0"/>
                        </a:rPr>
                        <a:t>740035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2619941"/>
                  </a:ext>
                </a:extLst>
              </a:tr>
              <a:tr h="185876">
                <a:tc>
                  <a:txBody>
                    <a:bodyPr/>
                    <a:lstStyle/>
                    <a:p>
                      <a:pPr algn="ctr" fontAlgn="b"/>
                      <a:r>
                        <a:rPr lang="pt-BR" sz="800" b="0" i="0" u="none" strike="noStrike">
                          <a:solidFill>
                            <a:srgbClr val="000000"/>
                          </a:solidFill>
                          <a:effectLst/>
                          <a:latin typeface="Calibri" panose="020F0502020204030204" pitchFamily="34" charset="0"/>
                        </a:rPr>
                        <a:t>744766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040945"/>
                  </a:ext>
                </a:extLst>
              </a:tr>
              <a:tr h="185876">
                <a:tc>
                  <a:txBody>
                    <a:bodyPr/>
                    <a:lstStyle/>
                    <a:p>
                      <a:pPr algn="ctr" fontAlgn="b"/>
                      <a:r>
                        <a:rPr lang="pt-BR" sz="800" b="0" i="0" u="none" strike="noStrike">
                          <a:solidFill>
                            <a:srgbClr val="000000"/>
                          </a:solidFill>
                          <a:effectLst/>
                          <a:latin typeface="Calibri" panose="020F0502020204030204" pitchFamily="34" charset="0"/>
                        </a:rPr>
                        <a:t>692086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9105283"/>
                  </a:ext>
                </a:extLst>
              </a:tr>
              <a:tr h="185876">
                <a:tc>
                  <a:txBody>
                    <a:bodyPr/>
                    <a:lstStyle/>
                    <a:p>
                      <a:pPr algn="ctr" fontAlgn="b"/>
                      <a:r>
                        <a:rPr lang="pt-BR" sz="800" b="0" i="0" u="none" strike="noStrike">
                          <a:solidFill>
                            <a:srgbClr val="000000"/>
                          </a:solidFill>
                          <a:effectLst/>
                          <a:latin typeface="Calibri" panose="020F0502020204030204" pitchFamily="34" charset="0"/>
                        </a:rPr>
                        <a:t>691961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2915115"/>
                  </a:ext>
                </a:extLst>
              </a:tr>
              <a:tr h="185876">
                <a:tc>
                  <a:txBody>
                    <a:bodyPr/>
                    <a:lstStyle/>
                    <a:p>
                      <a:pPr algn="ctr" fontAlgn="b"/>
                      <a:r>
                        <a:rPr lang="pt-BR" sz="800" b="0" i="0" u="none" strike="noStrike">
                          <a:solidFill>
                            <a:srgbClr val="000000"/>
                          </a:solidFill>
                          <a:effectLst/>
                          <a:latin typeface="Calibri" panose="020F0502020204030204" pitchFamily="34" charset="0"/>
                        </a:rPr>
                        <a:t>692533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431971"/>
                  </a:ext>
                </a:extLst>
              </a:tr>
              <a:tr h="185876">
                <a:tc>
                  <a:txBody>
                    <a:bodyPr/>
                    <a:lstStyle/>
                    <a:p>
                      <a:pPr algn="ctr" fontAlgn="b"/>
                      <a:r>
                        <a:rPr lang="pt-BR" sz="800" b="0" i="0" u="none" strike="noStrike">
                          <a:solidFill>
                            <a:srgbClr val="000000"/>
                          </a:solidFill>
                          <a:effectLst/>
                          <a:latin typeface="Calibri" panose="020F0502020204030204" pitchFamily="34" charset="0"/>
                        </a:rPr>
                        <a:t>693741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920893"/>
                  </a:ext>
                </a:extLst>
              </a:tr>
              <a:tr h="185876">
                <a:tc>
                  <a:txBody>
                    <a:bodyPr/>
                    <a:lstStyle/>
                    <a:p>
                      <a:pPr algn="ctr" fontAlgn="b"/>
                      <a:r>
                        <a:rPr lang="pt-BR" sz="800" b="0" i="0" u="none" strike="noStrike">
                          <a:solidFill>
                            <a:srgbClr val="000000"/>
                          </a:solidFill>
                          <a:effectLst/>
                          <a:latin typeface="Calibri" panose="020F0502020204030204" pitchFamily="34" charset="0"/>
                        </a:rPr>
                        <a:t>696492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1508970"/>
                  </a:ext>
                </a:extLst>
              </a:tr>
              <a:tr h="185876">
                <a:tc>
                  <a:txBody>
                    <a:bodyPr/>
                    <a:lstStyle/>
                    <a:p>
                      <a:pPr algn="ctr" fontAlgn="b"/>
                      <a:r>
                        <a:rPr lang="pt-BR" sz="800" b="0" i="0" u="none" strike="noStrike">
                          <a:solidFill>
                            <a:srgbClr val="000000"/>
                          </a:solidFill>
                          <a:effectLst/>
                          <a:latin typeface="Calibri" panose="020F0502020204030204" pitchFamily="34" charset="0"/>
                        </a:rPr>
                        <a:t>696493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3981426"/>
                  </a:ext>
                </a:extLst>
              </a:tr>
              <a:tr h="185876">
                <a:tc>
                  <a:txBody>
                    <a:bodyPr/>
                    <a:lstStyle/>
                    <a:p>
                      <a:pPr algn="ctr" fontAlgn="b"/>
                      <a:r>
                        <a:rPr lang="pt-BR" sz="800" b="0" i="0" u="none" strike="noStrike">
                          <a:solidFill>
                            <a:srgbClr val="000000"/>
                          </a:solidFill>
                          <a:effectLst/>
                          <a:latin typeface="Calibri" panose="020F0502020204030204" pitchFamily="34" charset="0"/>
                        </a:rPr>
                        <a:t>696647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118549"/>
                  </a:ext>
                </a:extLst>
              </a:tr>
              <a:tr h="185876">
                <a:tc>
                  <a:txBody>
                    <a:bodyPr/>
                    <a:lstStyle/>
                    <a:p>
                      <a:pPr algn="ctr" fontAlgn="b"/>
                      <a:r>
                        <a:rPr lang="pt-BR" sz="800" b="0" i="0" u="none" strike="noStrike">
                          <a:solidFill>
                            <a:srgbClr val="000000"/>
                          </a:solidFill>
                          <a:effectLst/>
                          <a:latin typeface="Calibri" panose="020F0502020204030204" pitchFamily="34" charset="0"/>
                        </a:rPr>
                        <a:t>696650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7447702"/>
                  </a:ext>
                </a:extLst>
              </a:tr>
              <a:tr h="185876">
                <a:tc>
                  <a:txBody>
                    <a:bodyPr/>
                    <a:lstStyle/>
                    <a:p>
                      <a:pPr algn="ctr" fontAlgn="b"/>
                      <a:r>
                        <a:rPr lang="pt-BR" sz="800" b="0" i="0" u="none" strike="noStrike">
                          <a:solidFill>
                            <a:srgbClr val="000000"/>
                          </a:solidFill>
                          <a:effectLst/>
                          <a:latin typeface="Calibri" panose="020F0502020204030204" pitchFamily="34" charset="0"/>
                        </a:rPr>
                        <a:t>696795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4913613"/>
                  </a:ext>
                </a:extLst>
              </a:tr>
              <a:tr h="185876">
                <a:tc>
                  <a:txBody>
                    <a:bodyPr/>
                    <a:lstStyle/>
                    <a:p>
                      <a:pPr algn="ctr" fontAlgn="b"/>
                      <a:r>
                        <a:rPr lang="pt-BR" sz="800" b="0" i="0" u="none" strike="noStrike">
                          <a:solidFill>
                            <a:srgbClr val="000000"/>
                          </a:solidFill>
                          <a:effectLst/>
                          <a:latin typeface="Calibri" panose="020F0502020204030204" pitchFamily="34" charset="0"/>
                        </a:rPr>
                        <a:t>696797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6174280"/>
                  </a:ext>
                </a:extLst>
              </a:tr>
              <a:tr h="185876">
                <a:tc>
                  <a:txBody>
                    <a:bodyPr/>
                    <a:lstStyle/>
                    <a:p>
                      <a:pPr algn="ctr" fontAlgn="b"/>
                      <a:r>
                        <a:rPr lang="pt-BR" sz="800" b="0" i="0" u="none" strike="noStrike">
                          <a:solidFill>
                            <a:srgbClr val="000000"/>
                          </a:solidFill>
                          <a:effectLst/>
                          <a:latin typeface="Calibri" panose="020F0502020204030204" pitchFamily="34" charset="0"/>
                        </a:rPr>
                        <a:t>696802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8068800"/>
                  </a:ext>
                </a:extLst>
              </a:tr>
            </a:tbl>
          </a:graphicData>
        </a:graphic>
      </p:graphicFrame>
    </p:spTree>
    <p:extLst>
      <p:ext uri="{BB962C8B-B14F-4D97-AF65-F5344CB8AC3E}">
        <p14:creationId xmlns:p14="http://schemas.microsoft.com/office/powerpoint/2010/main" val="25405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929BB7CA-92B3-4BB5-8F2C-DCF4BF84B686}"/>
              </a:ext>
            </a:extLst>
          </p:cNvPr>
          <p:cNvSpPr>
            <a:spLocks noGrp="1"/>
          </p:cNvSpPr>
          <p:nvPr>
            <p:ph type="body" orient="vert" sz="quarter" idx="12"/>
          </p:nvPr>
        </p:nvSpPr>
        <p:spPr/>
        <p:txBody>
          <a:bodyPr/>
          <a:lstStyle/>
          <a:p>
            <a:endParaRPr lang="pt-BR"/>
          </a:p>
        </p:txBody>
      </p:sp>
      <p:sp>
        <p:nvSpPr>
          <p:cNvPr id="3" name="Slide Number Placeholder 2">
            <a:extLst>
              <a:ext uri="{FF2B5EF4-FFF2-40B4-BE49-F238E27FC236}">
                <a16:creationId xmlns:a16="http://schemas.microsoft.com/office/drawing/2014/main" id="{7FD00968-E2D5-41A2-93A1-6DAD5E495D55}"/>
              </a:ext>
            </a:extLst>
          </p:cNvPr>
          <p:cNvSpPr>
            <a:spLocks noGrp="1"/>
          </p:cNvSpPr>
          <p:nvPr>
            <p:ph type="sldNum" sz="quarter" idx="4"/>
          </p:nvPr>
        </p:nvSpPr>
        <p:spPr/>
        <p:txBody>
          <a:bodyPr/>
          <a:lstStyle/>
          <a:p>
            <a:fld id="{2F807B70-6395-8945-99F1-E53109619FCB}" type="slidenum">
              <a:rPr lang="pt-BR" smtClean="0"/>
              <a:pPr/>
              <a:t>41</a:t>
            </a:fld>
            <a:endParaRPr lang="pt-BR"/>
          </a:p>
        </p:txBody>
      </p:sp>
      <p:sp>
        <p:nvSpPr>
          <p:cNvPr id="4" name="Text Placeholder 3">
            <a:extLst>
              <a:ext uri="{FF2B5EF4-FFF2-40B4-BE49-F238E27FC236}">
                <a16:creationId xmlns:a16="http://schemas.microsoft.com/office/drawing/2014/main" id="{CEDDC143-AF37-4D96-8A90-7744759C3A2F}"/>
              </a:ext>
            </a:extLst>
          </p:cNvPr>
          <p:cNvSpPr>
            <a:spLocks noGrp="1"/>
          </p:cNvSpPr>
          <p:nvPr>
            <p:ph type="body" sz="quarter" idx="14"/>
          </p:nvPr>
        </p:nvSpPr>
        <p:spPr>
          <a:xfrm>
            <a:off x="444233" y="377769"/>
            <a:ext cx="9326783" cy="660270"/>
          </a:xfrm>
        </p:spPr>
        <p:txBody>
          <a:bodyPr/>
          <a:lstStyle/>
          <a:p>
            <a:r>
              <a:rPr lang="pt-BR"/>
              <a:t>TOPSIS – Dimensão Engenharia</a:t>
            </a:r>
          </a:p>
        </p:txBody>
      </p:sp>
      <p:sp>
        <p:nvSpPr>
          <p:cNvPr id="11" name="TextBox 10">
            <a:extLst>
              <a:ext uri="{FF2B5EF4-FFF2-40B4-BE49-F238E27FC236}">
                <a16:creationId xmlns:a16="http://schemas.microsoft.com/office/drawing/2014/main" id="{907E532A-915B-424E-A831-BB74D4EB4AD7}"/>
              </a:ext>
            </a:extLst>
          </p:cNvPr>
          <p:cNvSpPr txBox="1"/>
          <p:nvPr/>
        </p:nvSpPr>
        <p:spPr>
          <a:xfrm>
            <a:off x="9794690" y="1726927"/>
            <a:ext cx="2397310" cy="1754326"/>
          </a:xfrm>
          <a:prstGeom prst="rect">
            <a:avLst/>
          </a:prstGeom>
          <a:noFill/>
        </p:spPr>
        <p:txBody>
          <a:bodyPr wrap="square" rtlCol="0">
            <a:spAutoFit/>
          </a:bodyPr>
          <a:lstStyle/>
          <a:p>
            <a:r>
              <a:rPr lang="pt-BR"/>
              <a:t>Site mais importante para engenharia é a OC 633406 que é </a:t>
            </a:r>
            <a:r>
              <a:rPr lang="pt-BR" b="1"/>
              <a:t>muito importante </a:t>
            </a:r>
            <a:r>
              <a:rPr lang="pt-BR"/>
              <a:t>para o </a:t>
            </a:r>
            <a:r>
              <a:rPr lang="pt-BR" b="1"/>
              <a:t>Comercial</a:t>
            </a:r>
            <a:r>
              <a:rPr lang="pt-BR"/>
              <a:t>, Capacidade e tem </a:t>
            </a:r>
            <a:r>
              <a:rPr lang="pt-BR" b="1"/>
              <a:t>urgência</a:t>
            </a:r>
          </a:p>
        </p:txBody>
      </p:sp>
      <p:graphicFrame>
        <p:nvGraphicFramePr>
          <p:cNvPr id="5" name="Table 4">
            <a:extLst>
              <a:ext uri="{FF2B5EF4-FFF2-40B4-BE49-F238E27FC236}">
                <a16:creationId xmlns:a16="http://schemas.microsoft.com/office/drawing/2014/main" id="{B873F50F-CA6D-44AE-8A7D-E8501FA928B8}"/>
              </a:ext>
            </a:extLst>
          </p:cNvPr>
          <p:cNvGraphicFramePr>
            <a:graphicFrameLocks noGrp="1"/>
          </p:cNvGraphicFramePr>
          <p:nvPr>
            <p:extLst>
              <p:ext uri="{D42A27DB-BD31-4B8C-83A1-F6EECF244321}">
                <p14:modId xmlns:p14="http://schemas.microsoft.com/office/powerpoint/2010/main" val="4198768690"/>
              </p:ext>
            </p:extLst>
          </p:nvPr>
        </p:nvGraphicFramePr>
        <p:xfrm>
          <a:off x="328466" y="1397640"/>
          <a:ext cx="9258300" cy="4238625"/>
        </p:xfrm>
        <a:graphic>
          <a:graphicData uri="http://schemas.openxmlformats.org/drawingml/2006/table">
            <a:tbl>
              <a:tblPr/>
              <a:tblGrid>
                <a:gridCol w="723900">
                  <a:extLst>
                    <a:ext uri="{9D8B030D-6E8A-4147-A177-3AD203B41FA5}">
                      <a16:colId xmlns:a16="http://schemas.microsoft.com/office/drawing/2014/main" val="1727983958"/>
                    </a:ext>
                  </a:extLst>
                </a:gridCol>
                <a:gridCol w="723900">
                  <a:extLst>
                    <a:ext uri="{9D8B030D-6E8A-4147-A177-3AD203B41FA5}">
                      <a16:colId xmlns:a16="http://schemas.microsoft.com/office/drawing/2014/main" val="4041836729"/>
                    </a:ext>
                  </a:extLst>
                </a:gridCol>
                <a:gridCol w="800100">
                  <a:extLst>
                    <a:ext uri="{9D8B030D-6E8A-4147-A177-3AD203B41FA5}">
                      <a16:colId xmlns:a16="http://schemas.microsoft.com/office/drawing/2014/main" val="3073997137"/>
                    </a:ext>
                  </a:extLst>
                </a:gridCol>
                <a:gridCol w="723900">
                  <a:extLst>
                    <a:ext uri="{9D8B030D-6E8A-4147-A177-3AD203B41FA5}">
                      <a16:colId xmlns:a16="http://schemas.microsoft.com/office/drawing/2014/main" val="669111407"/>
                    </a:ext>
                  </a:extLst>
                </a:gridCol>
                <a:gridCol w="723900">
                  <a:extLst>
                    <a:ext uri="{9D8B030D-6E8A-4147-A177-3AD203B41FA5}">
                      <a16:colId xmlns:a16="http://schemas.microsoft.com/office/drawing/2014/main" val="247823496"/>
                    </a:ext>
                  </a:extLst>
                </a:gridCol>
                <a:gridCol w="723900">
                  <a:extLst>
                    <a:ext uri="{9D8B030D-6E8A-4147-A177-3AD203B41FA5}">
                      <a16:colId xmlns:a16="http://schemas.microsoft.com/office/drawing/2014/main" val="3650666188"/>
                    </a:ext>
                  </a:extLst>
                </a:gridCol>
                <a:gridCol w="723900">
                  <a:extLst>
                    <a:ext uri="{9D8B030D-6E8A-4147-A177-3AD203B41FA5}">
                      <a16:colId xmlns:a16="http://schemas.microsoft.com/office/drawing/2014/main" val="1309299057"/>
                    </a:ext>
                  </a:extLst>
                </a:gridCol>
                <a:gridCol w="723900">
                  <a:extLst>
                    <a:ext uri="{9D8B030D-6E8A-4147-A177-3AD203B41FA5}">
                      <a16:colId xmlns:a16="http://schemas.microsoft.com/office/drawing/2014/main" val="3455035363"/>
                    </a:ext>
                  </a:extLst>
                </a:gridCol>
                <a:gridCol w="723900">
                  <a:extLst>
                    <a:ext uri="{9D8B030D-6E8A-4147-A177-3AD203B41FA5}">
                      <a16:colId xmlns:a16="http://schemas.microsoft.com/office/drawing/2014/main" val="2428688218"/>
                    </a:ext>
                  </a:extLst>
                </a:gridCol>
                <a:gridCol w="723900">
                  <a:extLst>
                    <a:ext uri="{9D8B030D-6E8A-4147-A177-3AD203B41FA5}">
                      <a16:colId xmlns:a16="http://schemas.microsoft.com/office/drawing/2014/main" val="2848875328"/>
                    </a:ext>
                  </a:extLst>
                </a:gridCol>
                <a:gridCol w="723900">
                  <a:extLst>
                    <a:ext uri="{9D8B030D-6E8A-4147-A177-3AD203B41FA5}">
                      <a16:colId xmlns:a16="http://schemas.microsoft.com/office/drawing/2014/main" val="2405957363"/>
                    </a:ext>
                  </a:extLst>
                </a:gridCol>
                <a:gridCol w="609600">
                  <a:extLst>
                    <a:ext uri="{9D8B030D-6E8A-4147-A177-3AD203B41FA5}">
                      <a16:colId xmlns:a16="http://schemas.microsoft.com/office/drawing/2014/main" val="3244549331"/>
                    </a:ext>
                  </a:extLst>
                </a:gridCol>
                <a:gridCol w="609600">
                  <a:extLst>
                    <a:ext uri="{9D8B030D-6E8A-4147-A177-3AD203B41FA5}">
                      <a16:colId xmlns:a16="http://schemas.microsoft.com/office/drawing/2014/main" val="3688651140"/>
                    </a:ext>
                  </a:extLst>
                </a:gridCol>
              </a:tblGrid>
              <a:tr h="438150">
                <a:tc>
                  <a:txBody>
                    <a:bodyPr/>
                    <a:lstStyle/>
                    <a:p>
                      <a:pPr algn="ctr" fontAlgn="ctr"/>
                      <a:r>
                        <a:rPr lang="pt-BR" sz="900" b="1" i="0" u="none" strike="noStrike">
                          <a:solidFill>
                            <a:srgbClr val="000000"/>
                          </a:solidFill>
                          <a:effectLst/>
                          <a:latin typeface="Calibri" panose="020F0502020204030204" pitchFamily="34" charset="0"/>
                        </a:rPr>
                        <a:t>ORDEM COMPLEXA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pt-BR" sz="900" b="1" i="0" u="none" strike="noStrike">
                          <a:solidFill>
                            <a:srgbClr val="000000"/>
                          </a:solidFill>
                          <a:effectLst/>
                          <a:latin typeface="Calibri" panose="020F0502020204030204" pitchFamily="34" charset="0"/>
                        </a:rPr>
                        <a:t>COMERCIAL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pt-BR" sz="900" b="1" i="0" u="none" strike="noStrike">
                          <a:solidFill>
                            <a:srgbClr val="000000"/>
                          </a:solidFill>
                          <a:effectLst/>
                          <a:latin typeface="Calibri" panose="020F0502020204030204" pitchFamily="34" charset="0"/>
                        </a:rPr>
                        <a:t>CORPORATIVO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pt-BR" sz="900" b="1" i="0" u="none" strike="noStrike">
                          <a:solidFill>
                            <a:srgbClr val="000000"/>
                          </a:solidFill>
                          <a:effectLst/>
                          <a:latin typeface="Calibri" panose="020F0502020204030204" pitchFamily="34" charset="0"/>
                        </a:rPr>
                        <a:t>DEMANDA SAZONAL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pt-BR" sz="900" b="1" i="0" u="none" strike="noStrike">
                          <a:solidFill>
                            <a:srgbClr val="000000"/>
                          </a:solidFill>
                          <a:effectLst/>
                          <a:latin typeface="Calibri" panose="020F0502020204030204" pitchFamily="34" charset="0"/>
                        </a:rPr>
                        <a:t>INSTITUCIONAL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pt-BR" sz="900" b="1" i="0" u="none" strike="noStrike">
                          <a:solidFill>
                            <a:srgbClr val="000000"/>
                          </a:solidFill>
                          <a:effectLst/>
                          <a:latin typeface="Calibri" panose="020F0502020204030204" pitchFamily="34" charset="0"/>
                        </a:rPr>
                        <a:t>OBRIGAÇÃO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pt-BR" sz="900" b="1" i="0" u="none" strike="noStrike">
                          <a:solidFill>
                            <a:srgbClr val="000000"/>
                          </a:solidFill>
                          <a:effectLst/>
                          <a:latin typeface="Calibri" panose="020F0502020204030204" pitchFamily="34" charset="0"/>
                        </a:rPr>
                        <a:t>ACORDOS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pt-BR" sz="900" b="1" i="0" u="none" strike="noStrike">
                          <a:solidFill>
                            <a:srgbClr val="000000"/>
                          </a:solidFill>
                          <a:effectLst/>
                          <a:latin typeface="Calibri" panose="020F0502020204030204" pitchFamily="34" charset="0"/>
                        </a:rPr>
                        <a:t>EFICIÊNCIA/REMANEJAMENTO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pt-BR" sz="900" b="1" i="0" u="none" strike="noStrike">
                          <a:solidFill>
                            <a:srgbClr val="000000"/>
                          </a:solidFill>
                          <a:effectLst/>
                          <a:latin typeface="Calibri" panose="020F0502020204030204" pitchFamily="34" charset="0"/>
                        </a:rPr>
                        <a:t>CAPACIDADE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pt-BR" sz="900" b="1" i="0" u="none" strike="noStrike">
                          <a:solidFill>
                            <a:srgbClr val="000000"/>
                          </a:solidFill>
                          <a:effectLst/>
                          <a:latin typeface="Calibri" panose="020F0502020204030204" pitchFamily="34" charset="0"/>
                        </a:rPr>
                        <a:t>ECQ</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pt-BR" sz="900" b="1" i="0" u="none" strike="noStrike">
                          <a:solidFill>
                            <a:srgbClr val="000000"/>
                          </a:solidFill>
                          <a:effectLst/>
                          <a:latin typeface="Calibri" panose="020F0502020204030204" pitchFamily="34" charset="0"/>
                        </a:rPr>
                        <a:t>COBERTURA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pt-BR" sz="900" b="1" i="0" u="none" strike="noStrike">
                          <a:solidFill>
                            <a:srgbClr val="000000"/>
                          </a:solidFill>
                          <a:effectLst/>
                          <a:latin typeface="Calibri" panose="020F0502020204030204" pitchFamily="34" charset="0"/>
                        </a:rPr>
                        <a:t>Urgencia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pt-BR" sz="900" b="1" i="0" u="none" strike="noStrike">
                          <a:solidFill>
                            <a:srgbClr val="000000"/>
                          </a:solidFill>
                          <a:effectLst/>
                          <a:latin typeface="Calibri" panose="020F0502020204030204" pitchFamily="34" charset="0"/>
                        </a:rPr>
                        <a:t>Rank_eng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2458422183"/>
                  </a:ext>
                </a:extLst>
              </a:tr>
              <a:tr h="190500">
                <a:tc>
                  <a:txBody>
                    <a:bodyPr/>
                    <a:lstStyle/>
                    <a:p>
                      <a:pPr algn="ctr" fontAlgn="b"/>
                      <a:r>
                        <a:rPr lang="pt-BR" sz="800" b="0" i="0" u="none" strike="noStrike">
                          <a:solidFill>
                            <a:srgbClr val="000000"/>
                          </a:solidFill>
                          <a:effectLst/>
                          <a:latin typeface="Calibri" panose="020F0502020204030204" pitchFamily="34" charset="0"/>
                        </a:rPr>
                        <a:t>604865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900" b="1" i="0" u="none" strike="noStrike">
                          <a:solidFill>
                            <a:srgbClr val="FF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1065874"/>
                  </a:ext>
                </a:extLst>
              </a:tr>
              <a:tr h="190500">
                <a:tc>
                  <a:txBody>
                    <a:bodyPr/>
                    <a:lstStyle/>
                    <a:p>
                      <a:pPr algn="ctr" fontAlgn="b"/>
                      <a:r>
                        <a:rPr lang="pt-BR" sz="800" b="0" i="0" u="none" strike="noStrike">
                          <a:solidFill>
                            <a:srgbClr val="000000"/>
                          </a:solidFill>
                          <a:effectLst/>
                          <a:latin typeface="Calibri" panose="020F0502020204030204" pitchFamily="34" charset="0"/>
                        </a:rPr>
                        <a:t>619146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900" b="1" i="0" u="none" strike="noStrike">
                          <a:solidFill>
                            <a:srgbClr val="FF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1550465"/>
                  </a:ext>
                </a:extLst>
              </a:tr>
              <a:tr h="190500">
                <a:tc>
                  <a:txBody>
                    <a:bodyPr/>
                    <a:lstStyle/>
                    <a:p>
                      <a:pPr algn="ctr" fontAlgn="b"/>
                      <a:r>
                        <a:rPr lang="pt-BR" sz="800" b="0" i="0" u="none" strike="noStrike">
                          <a:solidFill>
                            <a:srgbClr val="000000"/>
                          </a:solidFill>
                          <a:effectLst/>
                          <a:latin typeface="Calibri" panose="020F0502020204030204" pitchFamily="34" charset="0"/>
                        </a:rPr>
                        <a:t>633406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900" b="1" i="0" u="none" strike="noStrike">
                          <a:solidFill>
                            <a:srgbClr val="FF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8520997"/>
                  </a:ext>
                </a:extLst>
              </a:tr>
              <a:tr h="190500">
                <a:tc>
                  <a:txBody>
                    <a:bodyPr/>
                    <a:lstStyle/>
                    <a:p>
                      <a:pPr algn="ctr" fontAlgn="b"/>
                      <a:r>
                        <a:rPr lang="pt-BR" sz="800" b="0" i="0" u="none" strike="noStrike">
                          <a:solidFill>
                            <a:srgbClr val="000000"/>
                          </a:solidFill>
                          <a:effectLst/>
                          <a:latin typeface="Calibri" panose="020F0502020204030204" pitchFamily="34" charset="0"/>
                        </a:rPr>
                        <a:t>635945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900" b="1" i="0" u="none" strike="noStrike">
                          <a:solidFill>
                            <a:srgbClr val="FF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1445942"/>
                  </a:ext>
                </a:extLst>
              </a:tr>
              <a:tr h="190500">
                <a:tc>
                  <a:txBody>
                    <a:bodyPr/>
                    <a:lstStyle/>
                    <a:p>
                      <a:pPr algn="ctr" fontAlgn="b"/>
                      <a:r>
                        <a:rPr lang="pt-BR" sz="800" b="0" i="0" u="none" strike="noStrike">
                          <a:solidFill>
                            <a:srgbClr val="000000"/>
                          </a:solidFill>
                          <a:effectLst/>
                          <a:latin typeface="Calibri" panose="020F0502020204030204" pitchFamily="34" charset="0"/>
                        </a:rPr>
                        <a:t>635947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900" b="1" i="0" u="none" strike="noStrike">
                          <a:solidFill>
                            <a:srgbClr val="FF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7459697"/>
                  </a:ext>
                </a:extLst>
              </a:tr>
              <a:tr h="180975">
                <a:tc>
                  <a:txBody>
                    <a:bodyPr/>
                    <a:lstStyle/>
                    <a:p>
                      <a:pPr algn="ctr" fontAlgn="b"/>
                      <a:r>
                        <a:rPr lang="pt-BR" sz="800" b="0" i="0" u="none" strike="noStrike">
                          <a:solidFill>
                            <a:srgbClr val="000000"/>
                          </a:solidFill>
                          <a:effectLst/>
                          <a:latin typeface="Calibri" panose="020F0502020204030204" pitchFamily="34" charset="0"/>
                        </a:rPr>
                        <a:t>666351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900" b="1" i="0" u="none" strike="noStrike">
                          <a:solidFill>
                            <a:srgbClr val="FF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3370722"/>
                  </a:ext>
                </a:extLst>
              </a:tr>
              <a:tr h="190500">
                <a:tc>
                  <a:txBody>
                    <a:bodyPr/>
                    <a:lstStyle/>
                    <a:p>
                      <a:pPr algn="ctr" fontAlgn="b"/>
                      <a:r>
                        <a:rPr lang="pt-BR" sz="800" b="0" i="0" u="none" strike="noStrike">
                          <a:solidFill>
                            <a:srgbClr val="000000"/>
                          </a:solidFill>
                          <a:effectLst/>
                          <a:latin typeface="Calibri" panose="020F0502020204030204" pitchFamily="34" charset="0"/>
                        </a:rPr>
                        <a:t>668651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900" b="1" i="0" u="none" strike="noStrike">
                          <a:solidFill>
                            <a:srgbClr val="FF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5585952"/>
                  </a:ext>
                </a:extLst>
              </a:tr>
              <a:tr h="190500">
                <a:tc>
                  <a:txBody>
                    <a:bodyPr/>
                    <a:lstStyle/>
                    <a:p>
                      <a:pPr algn="ctr" fontAlgn="b"/>
                      <a:r>
                        <a:rPr lang="pt-BR" sz="800" b="0" i="0" u="none" strike="noStrike">
                          <a:solidFill>
                            <a:srgbClr val="000000"/>
                          </a:solidFill>
                          <a:effectLst/>
                          <a:latin typeface="Calibri" panose="020F0502020204030204" pitchFamily="34" charset="0"/>
                        </a:rPr>
                        <a:t>740035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900" b="1" i="0" u="none" strike="noStrike">
                          <a:solidFill>
                            <a:srgbClr val="FF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5921030"/>
                  </a:ext>
                </a:extLst>
              </a:tr>
              <a:tr h="190500">
                <a:tc>
                  <a:txBody>
                    <a:bodyPr/>
                    <a:lstStyle/>
                    <a:p>
                      <a:pPr algn="ctr" fontAlgn="b"/>
                      <a:r>
                        <a:rPr lang="pt-BR" sz="800" b="0" i="0" u="none" strike="noStrike">
                          <a:solidFill>
                            <a:srgbClr val="000000"/>
                          </a:solidFill>
                          <a:effectLst/>
                          <a:latin typeface="Calibri" panose="020F0502020204030204" pitchFamily="34" charset="0"/>
                        </a:rPr>
                        <a:t>744766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900" b="1" i="0" u="none" strike="noStrike">
                          <a:solidFill>
                            <a:srgbClr val="FF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642936"/>
                  </a:ext>
                </a:extLst>
              </a:tr>
              <a:tr h="190500">
                <a:tc>
                  <a:txBody>
                    <a:bodyPr/>
                    <a:lstStyle/>
                    <a:p>
                      <a:pPr algn="ctr" fontAlgn="b"/>
                      <a:r>
                        <a:rPr lang="pt-BR" sz="800" b="0" i="0" u="none" strike="noStrike">
                          <a:solidFill>
                            <a:srgbClr val="000000"/>
                          </a:solidFill>
                          <a:effectLst/>
                          <a:latin typeface="Calibri" panose="020F0502020204030204" pitchFamily="34" charset="0"/>
                        </a:rPr>
                        <a:t>692086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900" b="1" i="0" u="none" strike="noStrike">
                          <a:solidFill>
                            <a:srgbClr val="FF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672424"/>
                  </a:ext>
                </a:extLst>
              </a:tr>
              <a:tr h="190500">
                <a:tc>
                  <a:txBody>
                    <a:bodyPr/>
                    <a:lstStyle/>
                    <a:p>
                      <a:pPr algn="ctr" fontAlgn="b"/>
                      <a:r>
                        <a:rPr lang="pt-BR" sz="800" b="0" i="0" u="none" strike="noStrike">
                          <a:solidFill>
                            <a:srgbClr val="000000"/>
                          </a:solidFill>
                          <a:effectLst/>
                          <a:latin typeface="Calibri" panose="020F0502020204030204" pitchFamily="34" charset="0"/>
                        </a:rPr>
                        <a:t>691961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900" b="1" i="0" u="none" strike="noStrike">
                          <a:solidFill>
                            <a:srgbClr val="FF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2038021"/>
                  </a:ext>
                </a:extLst>
              </a:tr>
              <a:tr h="190500">
                <a:tc>
                  <a:txBody>
                    <a:bodyPr/>
                    <a:lstStyle/>
                    <a:p>
                      <a:pPr algn="ctr" fontAlgn="b"/>
                      <a:r>
                        <a:rPr lang="pt-BR" sz="800" b="0" i="0" u="none" strike="noStrike">
                          <a:solidFill>
                            <a:srgbClr val="000000"/>
                          </a:solidFill>
                          <a:effectLst/>
                          <a:latin typeface="Calibri" panose="020F0502020204030204" pitchFamily="34" charset="0"/>
                        </a:rPr>
                        <a:t>692533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900" b="1" i="0" u="none" strike="noStrike">
                          <a:solidFill>
                            <a:srgbClr val="FF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5749258"/>
                  </a:ext>
                </a:extLst>
              </a:tr>
              <a:tr h="190500">
                <a:tc>
                  <a:txBody>
                    <a:bodyPr/>
                    <a:lstStyle/>
                    <a:p>
                      <a:pPr algn="ctr" fontAlgn="b"/>
                      <a:r>
                        <a:rPr lang="pt-BR" sz="800" b="0" i="0" u="none" strike="noStrike">
                          <a:solidFill>
                            <a:srgbClr val="000000"/>
                          </a:solidFill>
                          <a:effectLst/>
                          <a:latin typeface="Calibri" panose="020F0502020204030204" pitchFamily="34" charset="0"/>
                        </a:rPr>
                        <a:t>693741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900" b="1" i="0" u="none" strike="noStrike">
                          <a:solidFill>
                            <a:srgbClr val="FF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8508311"/>
                  </a:ext>
                </a:extLst>
              </a:tr>
              <a:tr h="190500">
                <a:tc>
                  <a:txBody>
                    <a:bodyPr/>
                    <a:lstStyle/>
                    <a:p>
                      <a:pPr algn="ctr" fontAlgn="b"/>
                      <a:r>
                        <a:rPr lang="pt-BR" sz="800" b="0" i="0" u="none" strike="noStrike">
                          <a:solidFill>
                            <a:srgbClr val="000000"/>
                          </a:solidFill>
                          <a:effectLst/>
                          <a:latin typeface="Calibri" panose="020F0502020204030204" pitchFamily="34" charset="0"/>
                        </a:rPr>
                        <a:t>696492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900" b="1" i="0" u="none" strike="noStrike">
                          <a:solidFill>
                            <a:srgbClr val="FF0000"/>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8059958"/>
                  </a:ext>
                </a:extLst>
              </a:tr>
              <a:tr h="190500">
                <a:tc>
                  <a:txBody>
                    <a:bodyPr/>
                    <a:lstStyle/>
                    <a:p>
                      <a:pPr algn="ctr" fontAlgn="b"/>
                      <a:r>
                        <a:rPr lang="pt-BR" sz="800" b="0" i="0" u="none" strike="noStrike">
                          <a:solidFill>
                            <a:srgbClr val="000000"/>
                          </a:solidFill>
                          <a:effectLst/>
                          <a:latin typeface="Calibri" panose="020F0502020204030204" pitchFamily="34" charset="0"/>
                        </a:rPr>
                        <a:t>696493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MEDIA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900" b="1" i="0" u="none" strike="noStrike">
                          <a:solidFill>
                            <a:srgbClr val="FF0000"/>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906602"/>
                  </a:ext>
                </a:extLst>
              </a:tr>
              <a:tr h="190500">
                <a:tc>
                  <a:txBody>
                    <a:bodyPr/>
                    <a:lstStyle/>
                    <a:p>
                      <a:pPr algn="ctr" fontAlgn="b"/>
                      <a:r>
                        <a:rPr lang="pt-BR" sz="800" b="0" i="0" u="none" strike="noStrike">
                          <a:solidFill>
                            <a:srgbClr val="000000"/>
                          </a:solidFill>
                          <a:effectLst/>
                          <a:latin typeface="Calibri" panose="020F0502020204030204" pitchFamily="34" charset="0"/>
                        </a:rPr>
                        <a:t>696647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900" b="1" i="0" u="none" strike="noStrike">
                          <a:solidFill>
                            <a:srgbClr val="FF0000"/>
                          </a:solidFill>
                          <a:effectLst/>
                          <a:latin typeface="Calibri" panose="020F0502020204030204" pitchFamily="34" charset="0"/>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7865613"/>
                  </a:ext>
                </a:extLst>
              </a:tr>
              <a:tr h="190500">
                <a:tc>
                  <a:txBody>
                    <a:bodyPr/>
                    <a:lstStyle/>
                    <a:p>
                      <a:pPr algn="ctr" fontAlgn="b"/>
                      <a:r>
                        <a:rPr lang="pt-BR" sz="800" b="0" i="0" u="none" strike="noStrike">
                          <a:solidFill>
                            <a:srgbClr val="000000"/>
                          </a:solidFill>
                          <a:effectLst/>
                          <a:latin typeface="Calibri" panose="020F0502020204030204" pitchFamily="34" charset="0"/>
                        </a:rPr>
                        <a:t>696650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900" b="1" i="0" u="none" strike="noStrike">
                          <a:solidFill>
                            <a:srgbClr val="FF0000"/>
                          </a:solidFill>
                          <a:effectLst/>
                          <a:latin typeface="Calibri" panose="020F0502020204030204" pitchFamily="34" charset="0"/>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0183241"/>
                  </a:ext>
                </a:extLst>
              </a:tr>
              <a:tr h="190500">
                <a:tc>
                  <a:txBody>
                    <a:bodyPr/>
                    <a:lstStyle/>
                    <a:p>
                      <a:pPr algn="ctr" fontAlgn="b"/>
                      <a:r>
                        <a:rPr lang="pt-BR" sz="800" b="0" i="0" u="none" strike="noStrike">
                          <a:solidFill>
                            <a:srgbClr val="000000"/>
                          </a:solidFill>
                          <a:effectLst/>
                          <a:latin typeface="Calibri" panose="020F0502020204030204" pitchFamily="34" charset="0"/>
                        </a:rPr>
                        <a:t>696795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900" b="1" i="0" u="none" strike="noStrike">
                          <a:solidFill>
                            <a:srgbClr val="FF0000"/>
                          </a:solidFill>
                          <a:effectLst/>
                          <a:latin typeface="Calibri" panose="020F0502020204030204" pitchFamily="34" charset="0"/>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9104215"/>
                  </a:ext>
                </a:extLst>
              </a:tr>
              <a:tr h="190500">
                <a:tc>
                  <a:txBody>
                    <a:bodyPr/>
                    <a:lstStyle/>
                    <a:p>
                      <a:pPr algn="ctr" fontAlgn="b"/>
                      <a:r>
                        <a:rPr lang="pt-BR" sz="800" b="0" i="0" u="none" strike="noStrike">
                          <a:solidFill>
                            <a:srgbClr val="000000"/>
                          </a:solidFill>
                          <a:effectLst/>
                          <a:latin typeface="Calibri" panose="020F0502020204030204" pitchFamily="34" charset="0"/>
                        </a:rPr>
                        <a:t>696797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900" b="1" i="0" u="none" strike="noStrike">
                          <a:solidFill>
                            <a:srgbClr val="FF0000"/>
                          </a:solidFill>
                          <a:effectLst/>
                          <a:latin typeface="Calibri" panose="020F0502020204030204" pitchFamily="34" charset="0"/>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7255156"/>
                  </a:ext>
                </a:extLst>
              </a:tr>
              <a:tr h="190500">
                <a:tc>
                  <a:txBody>
                    <a:bodyPr/>
                    <a:lstStyle/>
                    <a:p>
                      <a:pPr algn="ctr" fontAlgn="b"/>
                      <a:r>
                        <a:rPr lang="pt-BR" sz="800" b="0" i="0" u="none" strike="noStrike">
                          <a:solidFill>
                            <a:srgbClr val="000000"/>
                          </a:solidFill>
                          <a:effectLst/>
                          <a:latin typeface="Calibri" panose="020F0502020204030204" pitchFamily="34" charset="0"/>
                        </a:rPr>
                        <a:t>696802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MUITO ALTA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BAIXA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800" b="0" i="0" u="none" strike="noStrike">
                          <a:solidFill>
                            <a:srgbClr val="000000"/>
                          </a:solidFill>
                          <a:effectLst/>
                          <a:latin typeface="Calibri" panose="020F0502020204030204" pitchFamily="34" charset="0"/>
                        </a:rPr>
                        <a:t>IRRELEVANTE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900" b="1" i="0" u="none" strike="noStrike">
                          <a:solidFill>
                            <a:srgbClr val="FF0000"/>
                          </a:solidFill>
                          <a:effectLst/>
                          <a:latin typeface="Calibri" panose="020F0502020204030204" pitchFamily="34" charset="0"/>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7996923"/>
                  </a:ext>
                </a:extLst>
              </a:tr>
            </a:tbl>
          </a:graphicData>
        </a:graphic>
      </p:graphicFrame>
      <p:sp>
        <p:nvSpPr>
          <p:cNvPr id="16" name="Rectangle 15">
            <a:extLst>
              <a:ext uri="{FF2B5EF4-FFF2-40B4-BE49-F238E27FC236}">
                <a16:creationId xmlns:a16="http://schemas.microsoft.com/office/drawing/2014/main" id="{2744A215-5231-40A1-B132-8F3F1CBDACE1}"/>
              </a:ext>
            </a:extLst>
          </p:cNvPr>
          <p:cNvSpPr/>
          <p:nvPr/>
        </p:nvSpPr>
        <p:spPr>
          <a:xfrm>
            <a:off x="328467" y="2214606"/>
            <a:ext cx="9258300" cy="1961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094569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929BB7CA-92B3-4BB5-8F2C-DCF4BF84B686}"/>
              </a:ext>
            </a:extLst>
          </p:cNvPr>
          <p:cNvSpPr>
            <a:spLocks noGrp="1"/>
          </p:cNvSpPr>
          <p:nvPr>
            <p:ph type="body" orient="vert" sz="quarter" idx="12"/>
          </p:nvPr>
        </p:nvSpPr>
        <p:spPr/>
        <p:txBody>
          <a:bodyPr/>
          <a:lstStyle/>
          <a:p>
            <a:endParaRPr lang="pt-BR"/>
          </a:p>
        </p:txBody>
      </p:sp>
      <p:sp>
        <p:nvSpPr>
          <p:cNvPr id="3" name="Slide Number Placeholder 2">
            <a:extLst>
              <a:ext uri="{FF2B5EF4-FFF2-40B4-BE49-F238E27FC236}">
                <a16:creationId xmlns:a16="http://schemas.microsoft.com/office/drawing/2014/main" id="{7FD00968-E2D5-41A2-93A1-6DAD5E495D55}"/>
              </a:ext>
            </a:extLst>
          </p:cNvPr>
          <p:cNvSpPr>
            <a:spLocks noGrp="1"/>
          </p:cNvSpPr>
          <p:nvPr>
            <p:ph type="sldNum" sz="quarter" idx="4"/>
          </p:nvPr>
        </p:nvSpPr>
        <p:spPr/>
        <p:txBody>
          <a:bodyPr/>
          <a:lstStyle/>
          <a:p>
            <a:fld id="{2F807B70-6395-8945-99F1-E53109619FCB}" type="slidenum">
              <a:rPr lang="pt-BR" smtClean="0"/>
              <a:pPr/>
              <a:t>42</a:t>
            </a:fld>
            <a:endParaRPr lang="pt-BR"/>
          </a:p>
        </p:txBody>
      </p:sp>
      <p:sp>
        <p:nvSpPr>
          <p:cNvPr id="4" name="Text Placeholder 3">
            <a:extLst>
              <a:ext uri="{FF2B5EF4-FFF2-40B4-BE49-F238E27FC236}">
                <a16:creationId xmlns:a16="http://schemas.microsoft.com/office/drawing/2014/main" id="{CEDDC143-AF37-4D96-8A90-7744759C3A2F}"/>
              </a:ext>
            </a:extLst>
          </p:cNvPr>
          <p:cNvSpPr>
            <a:spLocks noGrp="1"/>
          </p:cNvSpPr>
          <p:nvPr>
            <p:ph type="body" sz="quarter" idx="14"/>
          </p:nvPr>
        </p:nvSpPr>
        <p:spPr/>
        <p:txBody>
          <a:bodyPr/>
          <a:lstStyle/>
          <a:p>
            <a:r>
              <a:rPr lang="pt-BR"/>
              <a:t>TOPSIS - PLO</a:t>
            </a:r>
          </a:p>
        </p:txBody>
      </p:sp>
      <p:sp>
        <p:nvSpPr>
          <p:cNvPr id="5" name="Rectangle 4">
            <a:extLst>
              <a:ext uri="{FF2B5EF4-FFF2-40B4-BE49-F238E27FC236}">
                <a16:creationId xmlns:a16="http://schemas.microsoft.com/office/drawing/2014/main" id="{D78F8580-B879-4CB5-91AD-15C34A290FB2}"/>
              </a:ext>
            </a:extLst>
          </p:cNvPr>
          <p:cNvSpPr/>
          <p:nvPr/>
        </p:nvSpPr>
        <p:spPr>
          <a:xfrm>
            <a:off x="694553" y="1302322"/>
            <a:ext cx="9693231" cy="369332"/>
          </a:xfrm>
          <a:prstGeom prst="rect">
            <a:avLst/>
          </a:prstGeom>
        </p:spPr>
        <p:txBody>
          <a:bodyPr wrap="none">
            <a:spAutoFit/>
          </a:bodyPr>
          <a:lstStyle/>
          <a:p>
            <a:r>
              <a:rPr lang="pt-BR"/>
              <a:t>Rodar o TOPIS em duas dimensões: Facilidade de implantação (NI) e necessidade da rede (Engenharia)</a:t>
            </a:r>
          </a:p>
        </p:txBody>
      </p:sp>
      <p:sp>
        <p:nvSpPr>
          <p:cNvPr id="6" name="Rectangle 5">
            <a:extLst>
              <a:ext uri="{FF2B5EF4-FFF2-40B4-BE49-F238E27FC236}">
                <a16:creationId xmlns:a16="http://schemas.microsoft.com/office/drawing/2014/main" id="{46414BB6-1066-4B1F-B1F6-3A62BB88914B}"/>
              </a:ext>
            </a:extLst>
          </p:cNvPr>
          <p:cNvSpPr/>
          <p:nvPr/>
        </p:nvSpPr>
        <p:spPr>
          <a:xfrm>
            <a:off x="1027611" y="3621316"/>
            <a:ext cx="1506583" cy="1754326"/>
          </a:xfrm>
          <a:prstGeom prst="rect">
            <a:avLst/>
          </a:prstGeom>
        </p:spPr>
        <p:txBody>
          <a:bodyPr wrap="square">
            <a:spAutoFit/>
          </a:bodyPr>
          <a:lstStyle/>
          <a:p>
            <a:r>
              <a:rPr lang="pt-BR" b="1"/>
              <a:t>Engenharia</a:t>
            </a:r>
          </a:p>
          <a:p>
            <a:endParaRPr lang="pt-BR"/>
          </a:p>
          <a:p>
            <a:r>
              <a:rPr lang="pt-BR"/>
              <a:t>Maior rank -&gt; Maior necessidade </a:t>
            </a:r>
          </a:p>
          <a:p>
            <a:endParaRPr lang="pt-BR"/>
          </a:p>
        </p:txBody>
      </p:sp>
      <p:graphicFrame>
        <p:nvGraphicFramePr>
          <p:cNvPr id="7" name="Table 7">
            <a:extLst>
              <a:ext uri="{FF2B5EF4-FFF2-40B4-BE49-F238E27FC236}">
                <a16:creationId xmlns:a16="http://schemas.microsoft.com/office/drawing/2014/main" id="{9035B24A-9893-42D6-982E-E47A256637EE}"/>
              </a:ext>
            </a:extLst>
          </p:cNvPr>
          <p:cNvGraphicFramePr>
            <a:graphicFrameLocks noGrp="1"/>
          </p:cNvGraphicFramePr>
          <p:nvPr>
            <p:extLst>
              <p:ext uri="{D42A27DB-BD31-4B8C-83A1-F6EECF244321}">
                <p14:modId xmlns:p14="http://schemas.microsoft.com/office/powerpoint/2010/main" val="2970288687"/>
              </p:ext>
            </p:extLst>
          </p:nvPr>
        </p:nvGraphicFramePr>
        <p:xfrm>
          <a:off x="2763520" y="2653753"/>
          <a:ext cx="6894286" cy="2521496"/>
        </p:xfrm>
        <a:graphic>
          <a:graphicData uri="http://schemas.openxmlformats.org/drawingml/2006/table">
            <a:tbl>
              <a:tblPr firstRow="1" bandRow="1">
                <a:tableStyleId>{5940675A-B579-460E-94D1-54222C63F5DA}</a:tableStyleId>
              </a:tblPr>
              <a:tblGrid>
                <a:gridCol w="4194629">
                  <a:extLst>
                    <a:ext uri="{9D8B030D-6E8A-4147-A177-3AD203B41FA5}">
                      <a16:colId xmlns:a16="http://schemas.microsoft.com/office/drawing/2014/main" val="1261780305"/>
                    </a:ext>
                  </a:extLst>
                </a:gridCol>
                <a:gridCol w="2699657">
                  <a:extLst>
                    <a:ext uri="{9D8B030D-6E8A-4147-A177-3AD203B41FA5}">
                      <a16:colId xmlns:a16="http://schemas.microsoft.com/office/drawing/2014/main" val="3325172281"/>
                    </a:ext>
                  </a:extLst>
                </a:gridCol>
              </a:tblGrid>
              <a:tr h="1091717">
                <a:tc>
                  <a:txBody>
                    <a:bodyPr/>
                    <a:lstStyle/>
                    <a:p>
                      <a:r>
                        <a:rPr lang="pt-BR"/>
                        <a:t>Difíceis de implantar e importantes.</a:t>
                      </a:r>
                    </a:p>
                  </a:txBody>
                  <a:tcPr/>
                </a:tc>
                <a:tc>
                  <a:txBody>
                    <a:bodyPr/>
                    <a:lstStyle/>
                    <a:p>
                      <a:r>
                        <a:rPr lang="pt-BR"/>
                        <a:t>Mais importantes e mais fáceis de implantar</a:t>
                      </a:r>
                    </a:p>
                  </a:txBody>
                  <a:tcPr/>
                </a:tc>
                <a:extLst>
                  <a:ext uri="{0D108BD9-81ED-4DB2-BD59-A6C34878D82A}">
                    <a16:rowId xmlns:a16="http://schemas.microsoft.com/office/drawing/2014/main" val="3903401643"/>
                  </a:ext>
                </a:extLst>
              </a:tr>
              <a:tr h="1429779">
                <a:tc>
                  <a:txBody>
                    <a:bodyPr/>
                    <a:lstStyle/>
                    <a:p>
                      <a:r>
                        <a:rPr lang="pt-BR"/>
                        <a:t>Difíceis de implantar e não tão importantes no momento</a:t>
                      </a:r>
                    </a:p>
                  </a:txBody>
                  <a:tcPr/>
                </a:tc>
                <a:tc>
                  <a:txBody>
                    <a:bodyPr/>
                    <a:lstStyle/>
                    <a:p>
                      <a:r>
                        <a:rPr lang="pt-BR"/>
                        <a:t>Fáceis de implantar mas não tão importantes de imediato.</a:t>
                      </a:r>
                    </a:p>
                  </a:txBody>
                  <a:tcPr/>
                </a:tc>
                <a:extLst>
                  <a:ext uri="{0D108BD9-81ED-4DB2-BD59-A6C34878D82A}">
                    <a16:rowId xmlns:a16="http://schemas.microsoft.com/office/drawing/2014/main" val="2852462894"/>
                  </a:ext>
                </a:extLst>
              </a:tr>
            </a:tbl>
          </a:graphicData>
        </a:graphic>
      </p:graphicFrame>
      <p:cxnSp>
        <p:nvCxnSpPr>
          <p:cNvPr id="12" name="Straight Arrow Connector 11">
            <a:extLst>
              <a:ext uri="{FF2B5EF4-FFF2-40B4-BE49-F238E27FC236}">
                <a16:creationId xmlns:a16="http://schemas.microsoft.com/office/drawing/2014/main" id="{C47CA9E3-2127-4912-B70D-1CD071225956}"/>
              </a:ext>
            </a:extLst>
          </p:cNvPr>
          <p:cNvCxnSpPr>
            <a:cxnSpLocks/>
          </p:cNvCxnSpPr>
          <p:nvPr/>
        </p:nvCxnSpPr>
        <p:spPr>
          <a:xfrm flipV="1">
            <a:off x="2442754" y="2525484"/>
            <a:ext cx="0" cy="2778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6785274-6231-4742-8A59-8A2C16E3CC67}"/>
              </a:ext>
            </a:extLst>
          </p:cNvPr>
          <p:cNvCxnSpPr/>
          <p:nvPr/>
        </p:nvCxnSpPr>
        <p:spPr>
          <a:xfrm>
            <a:off x="3352800" y="5651863"/>
            <a:ext cx="5913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0A1F27A-0DCD-43FF-A338-A235ADE0BB67}"/>
              </a:ext>
            </a:extLst>
          </p:cNvPr>
          <p:cNvSpPr/>
          <p:nvPr/>
        </p:nvSpPr>
        <p:spPr>
          <a:xfrm>
            <a:off x="3622766" y="5717830"/>
            <a:ext cx="4894217" cy="923330"/>
          </a:xfrm>
          <a:prstGeom prst="rect">
            <a:avLst/>
          </a:prstGeom>
        </p:spPr>
        <p:txBody>
          <a:bodyPr wrap="square">
            <a:spAutoFit/>
          </a:bodyPr>
          <a:lstStyle/>
          <a:p>
            <a:r>
              <a:rPr lang="pt-BR" b="1"/>
              <a:t>NI</a:t>
            </a:r>
          </a:p>
          <a:p>
            <a:r>
              <a:rPr lang="pt-BR" b="1"/>
              <a:t>Maior Rank </a:t>
            </a:r>
            <a:r>
              <a:rPr lang="pt-BR"/>
              <a:t>-&gt; Maior facilidade de implantação</a:t>
            </a:r>
          </a:p>
          <a:p>
            <a:endParaRPr lang="pt-BR"/>
          </a:p>
        </p:txBody>
      </p:sp>
      <p:sp>
        <p:nvSpPr>
          <p:cNvPr id="20" name="TextBox 19">
            <a:extLst>
              <a:ext uri="{FF2B5EF4-FFF2-40B4-BE49-F238E27FC236}">
                <a16:creationId xmlns:a16="http://schemas.microsoft.com/office/drawing/2014/main" id="{99F8F39E-122B-4D2A-91C4-68603F8CDB3B}"/>
              </a:ext>
            </a:extLst>
          </p:cNvPr>
          <p:cNvSpPr txBox="1"/>
          <p:nvPr/>
        </p:nvSpPr>
        <p:spPr>
          <a:xfrm>
            <a:off x="3439886" y="5303518"/>
            <a:ext cx="836023" cy="369332"/>
          </a:xfrm>
          <a:prstGeom prst="rect">
            <a:avLst/>
          </a:prstGeom>
          <a:noFill/>
        </p:spPr>
        <p:txBody>
          <a:bodyPr wrap="square" rtlCol="0">
            <a:spAutoFit/>
          </a:bodyPr>
          <a:lstStyle/>
          <a:p>
            <a:r>
              <a:rPr lang="pt-BR"/>
              <a:t>70%</a:t>
            </a:r>
          </a:p>
        </p:txBody>
      </p:sp>
      <p:sp>
        <p:nvSpPr>
          <p:cNvPr id="21" name="Rectangle 20">
            <a:extLst>
              <a:ext uri="{FF2B5EF4-FFF2-40B4-BE49-F238E27FC236}">
                <a16:creationId xmlns:a16="http://schemas.microsoft.com/office/drawing/2014/main" id="{96F6E8FC-D1BD-4444-97B9-DE4EB260D6DF}"/>
              </a:ext>
            </a:extLst>
          </p:cNvPr>
          <p:cNvSpPr/>
          <p:nvPr/>
        </p:nvSpPr>
        <p:spPr>
          <a:xfrm>
            <a:off x="7086793" y="5303518"/>
            <a:ext cx="583814" cy="369332"/>
          </a:xfrm>
          <a:prstGeom prst="rect">
            <a:avLst/>
          </a:prstGeom>
        </p:spPr>
        <p:txBody>
          <a:bodyPr wrap="none">
            <a:spAutoFit/>
          </a:bodyPr>
          <a:lstStyle/>
          <a:p>
            <a:r>
              <a:rPr lang="pt-BR"/>
              <a:t>30%</a:t>
            </a:r>
          </a:p>
        </p:txBody>
      </p:sp>
    </p:spTree>
    <p:extLst>
      <p:ext uri="{BB962C8B-B14F-4D97-AF65-F5344CB8AC3E}">
        <p14:creationId xmlns:p14="http://schemas.microsoft.com/office/powerpoint/2010/main" val="3929735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929BB7CA-92B3-4BB5-8F2C-DCF4BF84B686}"/>
              </a:ext>
            </a:extLst>
          </p:cNvPr>
          <p:cNvSpPr>
            <a:spLocks noGrp="1"/>
          </p:cNvSpPr>
          <p:nvPr>
            <p:ph type="body" orient="vert" sz="quarter" idx="12"/>
          </p:nvPr>
        </p:nvSpPr>
        <p:spPr/>
        <p:txBody>
          <a:bodyPr/>
          <a:lstStyle/>
          <a:p>
            <a:endParaRPr lang="pt-BR"/>
          </a:p>
        </p:txBody>
      </p:sp>
      <p:sp>
        <p:nvSpPr>
          <p:cNvPr id="3" name="Slide Number Placeholder 2">
            <a:extLst>
              <a:ext uri="{FF2B5EF4-FFF2-40B4-BE49-F238E27FC236}">
                <a16:creationId xmlns:a16="http://schemas.microsoft.com/office/drawing/2014/main" id="{7FD00968-E2D5-41A2-93A1-6DAD5E495D55}"/>
              </a:ext>
            </a:extLst>
          </p:cNvPr>
          <p:cNvSpPr>
            <a:spLocks noGrp="1"/>
          </p:cNvSpPr>
          <p:nvPr>
            <p:ph type="sldNum" sz="quarter" idx="4"/>
          </p:nvPr>
        </p:nvSpPr>
        <p:spPr/>
        <p:txBody>
          <a:bodyPr/>
          <a:lstStyle/>
          <a:p>
            <a:fld id="{2F807B70-6395-8945-99F1-E53109619FCB}" type="slidenum">
              <a:rPr lang="pt-BR" smtClean="0"/>
              <a:pPr/>
              <a:t>43</a:t>
            </a:fld>
            <a:endParaRPr lang="pt-BR"/>
          </a:p>
        </p:txBody>
      </p:sp>
      <p:sp>
        <p:nvSpPr>
          <p:cNvPr id="4" name="Text Placeholder 3">
            <a:extLst>
              <a:ext uri="{FF2B5EF4-FFF2-40B4-BE49-F238E27FC236}">
                <a16:creationId xmlns:a16="http://schemas.microsoft.com/office/drawing/2014/main" id="{CEDDC143-AF37-4D96-8A90-7744759C3A2F}"/>
              </a:ext>
            </a:extLst>
          </p:cNvPr>
          <p:cNvSpPr>
            <a:spLocks noGrp="1"/>
          </p:cNvSpPr>
          <p:nvPr>
            <p:ph type="body" sz="quarter" idx="14"/>
          </p:nvPr>
        </p:nvSpPr>
        <p:spPr/>
        <p:txBody>
          <a:bodyPr/>
          <a:lstStyle/>
          <a:p>
            <a:r>
              <a:rPr lang="pt-BR"/>
              <a:t>TOPSIS - PLO</a:t>
            </a:r>
          </a:p>
        </p:txBody>
      </p:sp>
      <p:sp>
        <p:nvSpPr>
          <p:cNvPr id="5" name="Rectangle 4">
            <a:extLst>
              <a:ext uri="{FF2B5EF4-FFF2-40B4-BE49-F238E27FC236}">
                <a16:creationId xmlns:a16="http://schemas.microsoft.com/office/drawing/2014/main" id="{D78F8580-B879-4CB5-91AD-15C34A290FB2}"/>
              </a:ext>
            </a:extLst>
          </p:cNvPr>
          <p:cNvSpPr/>
          <p:nvPr/>
        </p:nvSpPr>
        <p:spPr>
          <a:xfrm>
            <a:off x="694553" y="1302322"/>
            <a:ext cx="10072886" cy="369332"/>
          </a:xfrm>
          <a:prstGeom prst="rect">
            <a:avLst/>
          </a:prstGeom>
        </p:spPr>
        <p:txBody>
          <a:bodyPr wrap="none">
            <a:spAutoFit/>
          </a:bodyPr>
          <a:lstStyle/>
          <a:p>
            <a:r>
              <a:rPr lang="pt-BR"/>
              <a:t>Aplica-se o TOPSIS novamente com os dois rankings, Engenharia e NI, com pesos 30% e 70%, por exemplo</a:t>
            </a:r>
          </a:p>
        </p:txBody>
      </p:sp>
      <p:sp>
        <p:nvSpPr>
          <p:cNvPr id="10" name="Rectangle 9">
            <a:extLst>
              <a:ext uri="{FF2B5EF4-FFF2-40B4-BE49-F238E27FC236}">
                <a16:creationId xmlns:a16="http://schemas.microsoft.com/office/drawing/2014/main" id="{09966A1A-3D09-4821-B8D5-6CA40C3629BD}"/>
              </a:ext>
            </a:extLst>
          </p:cNvPr>
          <p:cNvSpPr/>
          <p:nvPr/>
        </p:nvSpPr>
        <p:spPr>
          <a:xfrm>
            <a:off x="5512737" y="2789200"/>
            <a:ext cx="5982578" cy="369332"/>
          </a:xfrm>
          <a:prstGeom prst="rect">
            <a:avLst/>
          </a:prstGeom>
        </p:spPr>
        <p:txBody>
          <a:bodyPr wrap="square">
            <a:spAutoFit/>
          </a:bodyPr>
          <a:lstStyle/>
          <a:p>
            <a:r>
              <a:rPr lang="pt-BR"/>
              <a:t>OC </a:t>
            </a:r>
            <a:r>
              <a:rPr lang="pt-BR" b="1"/>
              <a:t>692086</a:t>
            </a:r>
            <a:r>
              <a:rPr lang="pt-BR"/>
              <a:t> ...</a:t>
            </a:r>
          </a:p>
        </p:txBody>
      </p:sp>
      <p:graphicFrame>
        <p:nvGraphicFramePr>
          <p:cNvPr id="8" name="Table 7">
            <a:extLst>
              <a:ext uri="{FF2B5EF4-FFF2-40B4-BE49-F238E27FC236}">
                <a16:creationId xmlns:a16="http://schemas.microsoft.com/office/drawing/2014/main" id="{927AE554-1DF3-4EDB-85F7-B5D641294FF5}"/>
              </a:ext>
            </a:extLst>
          </p:cNvPr>
          <p:cNvGraphicFramePr>
            <a:graphicFrameLocks noGrp="1"/>
          </p:cNvGraphicFramePr>
          <p:nvPr>
            <p:extLst>
              <p:ext uri="{D42A27DB-BD31-4B8C-83A1-F6EECF244321}">
                <p14:modId xmlns:p14="http://schemas.microsoft.com/office/powerpoint/2010/main" val="3270831875"/>
              </p:ext>
            </p:extLst>
          </p:nvPr>
        </p:nvGraphicFramePr>
        <p:xfrm>
          <a:off x="822779" y="2081611"/>
          <a:ext cx="3492500" cy="4000500"/>
        </p:xfrm>
        <a:graphic>
          <a:graphicData uri="http://schemas.openxmlformats.org/drawingml/2006/table">
            <a:tbl>
              <a:tblPr/>
              <a:tblGrid>
                <a:gridCol w="1132446">
                  <a:extLst>
                    <a:ext uri="{9D8B030D-6E8A-4147-A177-3AD203B41FA5}">
                      <a16:colId xmlns:a16="http://schemas.microsoft.com/office/drawing/2014/main" val="219415279"/>
                    </a:ext>
                  </a:extLst>
                </a:gridCol>
                <a:gridCol w="837439">
                  <a:extLst>
                    <a:ext uri="{9D8B030D-6E8A-4147-A177-3AD203B41FA5}">
                      <a16:colId xmlns:a16="http://schemas.microsoft.com/office/drawing/2014/main" val="2182814037"/>
                    </a:ext>
                  </a:extLst>
                </a:gridCol>
                <a:gridCol w="913569">
                  <a:extLst>
                    <a:ext uri="{9D8B030D-6E8A-4147-A177-3AD203B41FA5}">
                      <a16:colId xmlns:a16="http://schemas.microsoft.com/office/drawing/2014/main" val="622318168"/>
                    </a:ext>
                  </a:extLst>
                </a:gridCol>
                <a:gridCol w="609046">
                  <a:extLst>
                    <a:ext uri="{9D8B030D-6E8A-4147-A177-3AD203B41FA5}">
                      <a16:colId xmlns:a16="http://schemas.microsoft.com/office/drawing/2014/main" val="1426775212"/>
                    </a:ext>
                  </a:extLst>
                </a:gridCol>
              </a:tblGrid>
              <a:tr h="190500">
                <a:tc>
                  <a:txBody>
                    <a:bodyPr/>
                    <a:lstStyle/>
                    <a:p>
                      <a:pPr algn="ctr" fontAlgn="ctr"/>
                      <a:r>
                        <a:rPr lang="pt-BR" sz="1000" b="1" i="0" u="none" strike="noStrike">
                          <a:solidFill>
                            <a:srgbClr val="000000"/>
                          </a:solidFill>
                          <a:effectLst/>
                          <a:latin typeface="Calibri" panose="020F0502020204030204" pitchFamily="34" charset="0"/>
                        </a:rPr>
                        <a:t>ORDEM COMPLEXA</a:t>
                      </a:r>
                    </a:p>
                  </a:txBody>
                  <a:tcPr marL="9525" marR="9525" marT="9525" marB="0" anchor="ctr">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tc>
                  <a:txBody>
                    <a:bodyPr/>
                    <a:lstStyle/>
                    <a:p>
                      <a:pPr algn="ctr" fontAlgn="ctr"/>
                      <a:r>
                        <a:rPr lang="pt-BR" sz="1000" b="1" i="0" u="none" strike="noStrike">
                          <a:solidFill>
                            <a:srgbClr val="000000"/>
                          </a:solidFill>
                          <a:effectLst/>
                          <a:latin typeface="Calibri" panose="020F0502020204030204" pitchFamily="34" charset="0"/>
                        </a:rPr>
                        <a:t>Rank_eng</a:t>
                      </a:r>
                    </a:p>
                  </a:txBody>
                  <a:tcPr marL="9525" marR="9525" marT="9525" marB="0" anchor="ctr">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tc>
                  <a:txBody>
                    <a:bodyPr/>
                    <a:lstStyle/>
                    <a:p>
                      <a:pPr algn="ctr" fontAlgn="ctr"/>
                      <a:r>
                        <a:rPr lang="pt-BR" sz="1000" b="1" i="0" u="none" strike="noStrike">
                          <a:solidFill>
                            <a:srgbClr val="000000"/>
                          </a:solidFill>
                          <a:effectLst/>
                          <a:latin typeface="Calibri" panose="020F0502020204030204" pitchFamily="34" charset="0"/>
                        </a:rPr>
                        <a:t>Rank_Ni</a:t>
                      </a:r>
                    </a:p>
                  </a:txBody>
                  <a:tcPr marL="9525" marR="9525" marT="9525" marB="0" anchor="ctr">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tc>
                  <a:txBody>
                    <a:bodyPr/>
                    <a:lstStyle/>
                    <a:p>
                      <a:pPr algn="l" fontAlgn="b"/>
                      <a:r>
                        <a:rPr lang="pt-BR" sz="1000" b="1" i="0" u="none" strike="noStrike">
                          <a:solidFill>
                            <a:srgbClr val="000000"/>
                          </a:solidFill>
                          <a:effectLst/>
                          <a:latin typeface="Calibri" panose="020F0502020204030204" pitchFamily="34" charset="0"/>
                        </a:rPr>
                        <a:t>Ranking</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extLst>
                  <a:ext uri="{0D108BD9-81ED-4DB2-BD59-A6C34878D82A}">
                    <a16:rowId xmlns:a16="http://schemas.microsoft.com/office/drawing/2014/main" val="2153662643"/>
                  </a:ext>
                </a:extLst>
              </a:tr>
              <a:tr h="190500">
                <a:tc>
                  <a:txBody>
                    <a:bodyPr/>
                    <a:lstStyle/>
                    <a:p>
                      <a:pPr algn="ctr" fontAlgn="b"/>
                      <a:r>
                        <a:rPr lang="pt-BR" sz="800" b="0" i="0" u="none" strike="noStrike">
                          <a:solidFill>
                            <a:srgbClr val="000000"/>
                          </a:solidFill>
                          <a:effectLst/>
                          <a:latin typeface="Calibri" panose="020F0502020204030204" pitchFamily="34" charset="0"/>
                        </a:rPr>
                        <a:t>692086</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4</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3</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26083045"/>
                  </a:ext>
                </a:extLst>
              </a:tr>
              <a:tr h="190500">
                <a:tc>
                  <a:txBody>
                    <a:bodyPr/>
                    <a:lstStyle/>
                    <a:p>
                      <a:pPr algn="ctr" fontAlgn="b"/>
                      <a:r>
                        <a:rPr lang="pt-BR" sz="800" b="0" i="0" u="none" strike="noStrike">
                          <a:solidFill>
                            <a:srgbClr val="000000"/>
                          </a:solidFill>
                          <a:effectLst/>
                          <a:latin typeface="Calibri" panose="020F0502020204030204" pitchFamily="34" charset="0"/>
                        </a:rPr>
                        <a:t>696493</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5</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2</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5</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226321903"/>
                  </a:ext>
                </a:extLst>
              </a:tr>
              <a:tr h="190500">
                <a:tc>
                  <a:txBody>
                    <a:bodyPr/>
                    <a:lstStyle/>
                    <a:p>
                      <a:pPr algn="ctr" fontAlgn="b"/>
                      <a:r>
                        <a:rPr lang="pt-BR" sz="800" b="0" i="0" u="none" strike="noStrike">
                          <a:solidFill>
                            <a:srgbClr val="000000"/>
                          </a:solidFill>
                          <a:effectLst/>
                          <a:latin typeface="Calibri" panose="020F0502020204030204" pitchFamily="34" charset="0"/>
                        </a:rPr>
                        <a:t>696797</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3,5</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816662340"/>
                  </a:ext>
                </a:extLst>
              </a:tr>
              <a:tr h="190500">
                <a:tc>
                  <a:txBody>
                    <a:bodyPr/>
                    <a:lstStyle/>
                    <a:p>
                      <a:pPr algn="ctr" fontAlgn="b"/>
                      <a:r>
                        <a:rPr lang="pt-BR" sz="800" b="0" i="0" u="none" strike="noStrike">
                          <a:solidFill>
                            <a:srgbClr val="000000"/>
                          </a:solidFill>
                          <a:effectLst/>
                          <a:latin typeface="Calibri" panose="020F0502020204030204" pitchFamily="34" charset="0"/>
                        </a:rPr>
                        <a:t>696802</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2</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3,5</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2</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272195907"/>
                  </a:ext>
                </a:extLst>
              </a:tr>
              <a:tr h="190500">
                <a:tc>
                  <a:txBody>
                    <a:bodyPr/>
                    <a:lstStyle/>
                    <a:p>
                      <a:pPr algn="ctr" fontAlgn="b"/>
                      <a:r>
                        <a:rPr lang="pt-BR" sz="800" b="0" i="0" u="none" strike="noStrike">
                          <a:solidFill>
                            <a:srgbClr val="000000"/>
                          </a:solidFill>
                          <a:effectLst/>
                          <a:latin typeface="Calibri" panose="020F0502020204030204" pitchFamily="34" charset="0"/>
                        </a:rPr>
                        <a:t>696795</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6</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5</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6</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183651703"/>
                  </a:ext>
                </a:extLst>
              </a:tr>
              <a:tr h="190500">
                <a:tc>
                  <a:txBody>
                    <a:bodyPr/>
                    <a:lstStyle/>
                    <a:p>
                      <a:pPr algn="ctr" fontAlgn="b"/>
                      <a:r>
                        <a:rPr lang="pt-BR" sz="800" b="0" i="0" u="none" strike="noStrike">
                          <a:solidFill>
                            <a:srgbClr val="000000"/>
                          </a:solidFill>
                          <a:effectLst/>
                          <a:latin typeface="Calibri" panose="020F0502020204030204" pitchFamily="34" charset="0"/>
                        </a:rPr>
                        <a:t>692533</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3</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9</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4</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875725071"/>
                  </a:ext>
                </a:extLst>
              </a:tr>
              <a:tr h="190500">
                <a:tc>
                  <a:txBody>
                    <a:bodyPr/>
                    <a:lstStyle/>
                    <a:p>
                      <a:pPr algn="ctr" fontAlgn="b"/>
                      <a:r>
                        <a:rPr lang="pt-BR" sz="800" b="0" i="0" u="none" strike="noStrike">
                          <a:solidFill>
                            <a:srgbClr val="000000"/>
                          </a:solidFill>
                          <a:effectLst/>
                          <a:latin typeface="Calibri" panose="020F0502020204030204" pitchFamily="34" charset="0"/>
                        </a:rPr>
                        <a:t>693741</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7,5</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9</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7</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994552979"/>
                  </a:ext>
                </a:extLst>
              </a:tr>
              <a:tr h="190500">
                <a:tc>
                  <a:txBody>
                    <a:bodyPr/>
                    <a:lstStyle/>
                    <a:p>
                      <a:pPr algn="ctr" fontAlgn="b"/>
                      <a:r>
                        <a:rPr lang="pt-BR" sz="800" b="0" i="0" u="none" strike="noStrike">
                          <a:solidFill>
                            <a:srgbClr val="000000"/>
                          </a:solidFill>
                          <a:effectLst/>
                          <a:latin typeface="Calibri" panose="020F0502020204030204" pitchFamily="34" charset="0"/>
                        </a:rPr>
                        <a:t>696650</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10</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6</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10</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149675431"/>
                  </a:ext>
                </a:extLst>
              </a:tr>
              <a:tr h="190500">
                <a:tc>
                  <a:txBody>
                    <a:bodyPr/>
                    <a:lstStyle/>
                    <a:p>
                      <a:pPr algn="ctr" fontAlgn="b"/>
                      <a:r>
                        <a:rPr lang="pt-BR" sz="800" b="0" i="0" u="none" strike="noStrike">
                          <a:solidFill>
                            <a:srgbClr val="000000"/>
                          </a:solidFill>
                          <a:effectLst/>
                          <a:latin typeface="Calibri" panose="020F0502020204030204" pitchFamily="34" charset="0"/>
                        </a:rPr>
                        <a:t>633406</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7,5</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12,5</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8</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379217978"/>
                  </a:ext>
                </a:extLst>
              </a:tr>
              <a:tr h="190500">
                <a:tc>
                  <a:txBody>
                    <a:bodyPr/>
                    <a:lstStyle/>
                    <a:p>
                      <a:pPr algn="ctr" fontAlgn="b"/>
                      <a:r>
                        <a:rPr lang="pt-BR" sz="800" b="0" i="0" u="none" strike="noStrike">
                          <a:solidFill>
                            <a:srgbClr val="000000"/>
                          </a:solidFill>
                          <a:effectLst/>
                          <a:latin typeface="Calibri" panose="020F0502020204030204" pitchFamily="34" charset="0"/>
                        </a:rPr>
                        <a:t>666351</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11,5</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14</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12</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4214376535"/>
                  </a:ext>
                </a:extLst>
              </a:tr>
              <a:tr h="190500">
                <a:tc>
                  <a:txBody>
                    <a:bodyPr/>
                    <a:lstStyle/>
                    <a:p>
                      <a:pPr algn="ctr" fontAlgn="b"/>
                      <a:r>
                        <a:rPr lang="pt-BR" sz="800" b="0" i="0" u="none" strike="noStrike">
                          <a:solidFill>
                            <a:srgbClr val="000000"/>
                          </a:solidFill>
                          <a:effectLst/>
                          <a:latin typeface="Calibri" panose="020F0502020204030204" pitchFamily="34" charset="0"/>
                        </a:rPr>
                        <a:t>696492</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9</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9</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9</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711943380"/>
                  </a:ext>
                </a:extLst>
              </a:tr>
              <a:tr h="190500">
                <a:tc>
                  <a:txBody>
                    <a:bodyPr/>
                    <a:lstStyle/>
                    <a:p>
                      <a:pPr algn="ctr" fontAlgn="b"/>
                      <a:r>
                        <a:rPr lang="pt-BR" sz="800" b="0" i="0" u="none" strike="noStrike">
                          <a:solidFill>
                            <a:srgbClr val="000000"/>
                          </a:solidFill>
                          <a:effectLst/>
                          <a:latin typeface="Calibri" panose="020F0502020204030204" pitchFamily="34" charset="0"/>
                        </a:rPr>
                        <a:t>619146</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11,5</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7</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11</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605588450"/>
                  </a:ext>
                </a:extLst>
              </a:tr>
              <a:tr h="190500">
                <a:tc>
                  <a:txBody>
                    <a:bodyPr/>
                    <a:lstStyle/>
                    <a:p>
                      <a:pPr algn="ctr" fontAlgn="b"/>
                      <a:r>
                        <a:rPr lang="pt-BR" sz="800" b="0" i="0" u="none" strike="noStrike">
                          <a:solidFill>
                            <a:srgbClr val="000000"/>
                          </a:solidFill>
                          <a:effectLst/>
                          <a:latin typeface="Calibri" panose="020F0502020204030204" pitchFamily="34" charset="0"/>
                        </a:rPr>
                        <a:t>696647</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13</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11</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13</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169998346"/>
                  </a:ext>
                </a:extLst>
              </a:tr>
              <a:tr h="190500">
                <a:tc>
                  <a:txBody>
                    <a:bodyPr/>
                    <a:lstStyle/>
                    <a:p>
                      <a:pPr algn="ctr" fontAlgn="b"/>
                      <a:r>
                        <a:rPr lang="pt-BR" sz="800" b="0" i="0" u="none" strike="noStrike">
                          <a:solidFill>
                            <a:srgbClr val="000000"/>
                          </a:solidFill>
                          <a:effectLst/>
                          <a:latin typeface="Calibri" panose="020F0502020204030204" pitchFamily="34" charset="0"/>
                        </a:rPr>
                        <a:t>691961</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14,5</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17</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15</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163450299"/>
                  </a:ext>
                </a:extLst>
              </a:tr>
              <a:tr h="190500">
                <a:tc>
                  <a:txBody>
                    <a:bodyPr/>
                    <a:lstStyle/>
                    <a:p>
                      <a:pPr algn="ctr" fontAlgn="b"/>
                      <a:r>
                        <a:rPr lang="pt-BR" sz="800" b="0" i="0" u="none" strike="noStrike">
                          <a:solidFill>
                            <a:srgbClr val="000000"/>
                          </a:solidFill>
                          <a:effectLst/>
                          <a:latin typeface="Calibri" panose="020F0502020204030204" pitchFamily="34" charset="0"/>
                        </a:rPr>
                        <a:t>635945</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14,5</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15,5</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14</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438240337"/>
                  </a:ext>
                </a:extLst>
              </a:tr>
              <a:tr h="190500">
                <a:tc>
                  <a:txBody>
                    <a:bodyPr/>
                    <a:lstStyle/>
                    <a:p>
                      <a:pPr algn="ctr" fontAlgn="b"/>
                      <a:r>
                        <a:rPr lang="pt-BR" sz="800" b="0" i="0" u="none" strike="noStrike">
                          <a:solidFill>
                            <a:srgbClr val="000000"/>
                          </a:solidFill>
                          <a:effectLst/>
                          <a:latin typeface="Calibri" panose="020F0502020204030204" pitchFamily="34" charset="0"/>
                        </a:rPr>
                        <a:t>744766</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18</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12,5</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16</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276625920"/>
                  </a:ext>
                </a:extLst>
              </a:tr>
              <a:tr h="190500">
                <a:tc>
                  <a:txBody>
                    <a:bodyPr/>
                    <a:lstStyle/>
                    <a:p>
                      <a:pPr algn="ctr" fontAlgn="b"/>
                      <a:r>
                        <a:rPr lang="pt-BR" sz="800" b="0" i="0" u="none" strike="noStrike">
                          <a:solidFill>
                            <a:srgbClr val="000000"/>
                          </a:solidFill>
                          <a:effectLst/>
                          <a:latin typeface="Calibri" panose="020F0502020204030204" pitchFamily="34" charset="0"/>
                        </a:rPr>
                        <a:t>604865</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18</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18</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18</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950962816"/>
                  </a:ext>
                </a:extLst>
              </a:tr>
              <a:tr h="190500">
                <a:tc>
                  <a:txBody>
                    <a:bodyPr/>
                    <a:lstStyle/>
                    <a:p>
                      <a:pPr algn="ctr" fontAlgn="b"/>
                      <a:r>
                        <a:rPr lang="pt-BR" sz="800" b="0" i="0" u="none" strike="noStrike">
                          <a:solidFill>
                            <a:srgbClr val="000000"/>
                          </a:solidFill>
                          <a:effectLst/>
                          <a:latin typeface="Calibri" panose="020F0502020204030204" pitchFamily="34" charset="0"/>
                        </a:rPr>
                        <a:t>635947</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18</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20</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20</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066244912"/>
                  </a:ext>
                </a:extLst>
              </a:tr>
              <a:tr h="190500">
                <a:tc>
                  <a:txBody>
                    <a:bodyPr/>
                    <a:lstStyle/>
                    <a:p>
                      <a:pPr algn="ctr" fontAlgn="b"/>
                      <a:r>
                        <a:rPr lang="pt-BR" sz="800" b="0" i="0" u="none" strike="noStrike">
                          <a:solidFill>
                            <a:srgbClr val="000000"/>
                          </a:solidFill>
                          <a:effectLst/>
                          <a:latin typeface="Calibri" panose="020F0502020204030204" pitchFamily="34" charset="0"/>
                        </a:rPr>
                        <a:t>740035</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18</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15,5</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17</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928412428"/>
                  </a:ext>
                </a:extLst>
              </a:tr>
              <a:tr h="190500">
                <a:tc>
                  <a:txBody>
                    <a:bodyPr/>
                    <a:lstStyle/>
                    <a:p>
                      <a:pPr algn="ctr" fontAlgn="b"/>
                      <a:r>
                        <a:rPr lang="pt-BR" sz="800" b="0" i="0" u="none" strike="noStrike">
                          <a:solidFill>
                            <a:srgbClr val="000000"/>
                          </a:solidFill>
                          <a:effectLst/>
                          <a:latin typeface="Calibri" panose="020F0502020204030204" pitchFamily="34" charset="0"/>
                        </a:rPr>
                        <a:t>668651</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18</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19</a:t>
                      </a:r>
                    </a:p>
                  </a:txBody>
                  <a:tcPr marL="9525" marR="9525" marT="9525"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pt-BR" sz="1100" b="0" i="0" u="none" strike="noStrike">
                          <a:solidFill>
                            <a:srgbClr val="FF0000"/>
                          </a:solidFill>
                          <a:effectLst/>
                          <a:latin typeface="Calibri" panose="020F0502020204030204" pitchFamily="34" charset="0"/>
                        </a:rPr>
                        <a:t>19</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583584413"/>
                  </a:ext>
                </a:extLst>
              </a:tr>
            </a:tbl>
          </a:graphicData>
        </a:graphic>
      </p:graphicFrame>
    </p:spTree>
    <p:extLst>
      <p:ext uri="{BB962C8B-B14F-4D97-AF65-F5344CB8AC3E}">
        <p14:creationId xmlns:p14="http://schemas.microsoft.com/office/powerpoint/2010/main" val="1716777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D9BD362E-17AC-4056-8AC8-510811E4BC55}"/>
              </a:ext>
            </a:extLst>
          </p:cNvPr>
          <p:cNvSpPr>
            <a:spLocks noGrp="1"/>
          </p:cNvSpPr>
          <p:nvPr>
            <p:ph type="body" orient="vert" sz="quarter" idx="12"/>
          </p:nvPr>
        </p:nvSpPr>
        <p:spPr/>
        <p:txBody>
          <a:bodyPr/>
          <a:lstStyle/>
          <a:p>
            <a:r>
              <a:rPr lang="pt-BR"/>
              <a:t>16/09/2021</a:t>
            </a:r>
          </a:p>
        </p:txBody>
      </p:sp>
      <p:sp>
        <p:nvSpPr>
          <p:cNvPr id="3" name="Slide Number Placeholder 2">
            <a:extLst>
              <a:ext uri="{FF2B5EF4-FFF2-40B4-BE49-F238E27FC236}">
                <a16:creationId xmlns:a16="http://schemas.microsoft.com/office/drawing/2014/main" id="{6C33FA42-094C-446E-9360-E8C22C7E5098}"/>
              </a:ext>
            </a:extLst>
          </p:cNvPr>
          <p:cNvSpPr>
            <a:spLocks noGrp="1"/>
          </p:cNvSpPr>
          <p:nvPr>
            <p:ph type="sldNum" sz="quarter" idx="4"/>
          </p:nvPr>
        </p:nvSpPr>
        <p:spPr/>
        <p:txBody>
          <a:bodyPr/>
          <a:lstStyle/>
          <a:p>
            <a:fld id="{2F807B70-6395-8945-99F1-E53109619FCB}" type="slidenum">
              <a:rPr lang="pt-BR" smtClean="0"/>
              <a:pPr/>
              <a:t>44</a:t>
            </a:fld>
            <a:endParaRPr lang="pt-BR"/>
          </a:p>
        </p:txBody>
      </p:sp>
      <p:sp>
        <p:nvSpPr>
          <p:cNvPr id="4" name="Text Placeholder 3">
            <a:extLst>
              <a:ext uri="{FF2B5EF4-FFF2-40B4-BE49-F238E27FC236}">
                <a16:creationId xmlns:a16="http://schemas.microsoft.com/office/drawing/2014/main" id="{7D2A0724-410F-4504-9758-4F265BEC0F54}"/>
              </a:ext>
            </a:extLst>
          </p:cNvPr>
          <p:cNvSpPr>
            <a:spLocks noGrp="1"/>
          </p:cNvSpPr>
          <p:nvPr>
            <p:ph type="body" sz="quarter" idx="14"/>
          </p:nvPr>
        </p:nvSpPr>
        <p:spPr>
          <a:xfrm>
            <a:off x="444233" y="377769"/>
            <a:ext cx="8839103" cy="660270"/>
          </a:xfrm>
        </p:spPr>
        <p:txBody>
          <a:bodyPr/>
          <a:lstStyle/>
          <a:p>
            <a:r>
              <a:rPr lang="pt-BR"/>
              <a:t>PyDecision</a:t>
            </a:r>
          </a:p>
        </p:txBody>
      </p:sp>
      <p:sp>
        <p:nvSpPr>
          <p:cNvPr id="6" name="TextBox 1">
            <a:extLst>
              <a:ext uri="{FF2B5EF4-FFF2-40B4-BE49-F238E27FC236}">
                <a16:creationId xmlns:a16="http://schemas.microsoft.com/office/drawing/2014/main" id="{55DB43BD-3A3A-45D2-8968-0A301BC0113A}"/>
              </a:ext>
            </a:extLst>
          </p:cNvPr>
          <p:cNvSpPr txBox="1"/>
          <p:nvPr/>
        </p:nvSpPr>
        <p:spPr>
          <a:xfrm>
            <a:off x="670560" y="1229904"/>
            <a:ext cx="10669082" cy="830997"/>
          </a:xfrm>
          <a:prstGeom prst="rect">
            <a:avLst/>
          </a:prstGeom>
          <a:noFill/>
        </p:spPr>
        <p:txBody>
          <a:bodyPr wrap="square" rtlCol="0">
            <a:spAutoFit/>
          </a:bodyPr>
          <a:lstStyle/>
          <a:p>
            <a:pPr marL="285750" indent="-285750">
              <a:buFont typeface="Arial" panose="020B0604020202020204" pitchFamily="34" charset="0"/>
              <a:buChar char="•"/>
            </a:pPr>
            <a:endParaRPr lang="pt-BR" sz="1600">
              <a:solidFill>
                <a:schemeClr val="accent5"/>
              </a:solidFill>
              <a:latin typeface="TIM Sans" panose="00000500000000000000" pitchFamily="2" charset="0"/>
            </a:endParaRPr>
          </a:p>
          <a:p>
            <a:pPr marL="285750" indent="-285750">
              <a:buFont typeface="Arial" panose="020B0604020202020204" pitchFamily="34" charset="0"/>
              <a:buChar char="•"/>
            </a:pPr>
            <a:endParaRPr lang="pt-BR" sz="1600">
              <a:solidFill>
                <a:schemeClr val="accent5"/>
              </a:solidFill>
              <a:latin typeface="TIM Sans" panose="00000500000000000000" pitchFamily="2" charset="0"/>
            </a:endParaRPr>
          </a:p>
          <a:p>
            <a:endParaRPr lang="pt-BR" sz="1600">
              <a:solidFill>
                <a:schemeClr val="accent5"/>
              </a:solidFill>
              <a:latin typeface="TIM Sans" panose="00000500000000000000" pitchFamily="2" charset="0"/>
            </a:endParaRPr>
          </a:p>
        </p:txBody>
      </p:sp>
      <p:sp>
        <p:nvSpPr>
          <p:cNvPr id="7" name="Rectangle 6">
            <a:extLst>
              <a:ext uri="{FF2B5EF4-FFF2-40B4-BE49-F238E27FC236}">
                <a16:creationId xmlns:a16="http://schemas.microsoft.com/office/drawing/2014/main" id="{E4277409-7B08-4D82-95BA-73D58A751E2C}"/>
              </a:ext>
            </a:extLst>
          </p:cNvPr>
          <p:cNvSpPr/>
          <p:nvPr/>
        </p:nvSpPr>
        <p:spPr>
          <a:xfrm>
            <a:off x="444233" y="1045238"/>
            <a:ext cx="3888437" cy="369332"/>
          </a:xfrm>
          <a:prstGeom prst="rect">
            <a:avLst/>
          </a:prstGeom>
        </p:spPr>
        <p:txBody>
          <a:bodyPr wrap="none">
            <a:spAutoFit/>
          </a:bodyPr>
          <a:lstStyle/>
          <a:p>
            <a:r>
              <a:rPr lang="pt-BR"/>
              <a:t>https://github.com/Valdecy/pyDecision</a:t>
            </a:r>
          </a:p>
        </p:txBody>
      </p:sp>
      <p:pic>
        <p:nvPicPr>
          <p:cNvPr id="8" name="Picture 7">
            <a:extLst>
              <a:ext uri="{FF2B5EF4-FFF2-40B4-BE49-F238E27FC236}">
                <a16:creationId xmlns:a16="http://schemas.microsoft.com/office/drawing/2014/main" id="{0910D9CC-7A53-4FD2-B3D6-82870929BF26}"/>
              </a:ext>
            </a:extLst>
          </p:cNvPr>
          <p:cNvPicPr>
            <a:picLocks noChangeAspect="1"/>
          </p:cNvPicPr>
          <p:nvPr/>
        </p:nvPicPr>
        <p:blipFill>
          <a:blip r:embed="rId2"/>
          <a:stretch>
            <a:fillRect/>
          </a:stretch>
        </p:blipFill>
        <p:spPr>
          <a:xfrm>
            <a:off x="510811" y="1709086"/>
            <a:ext cx="8772525" cy="4924425"/>
          </a:xfrm>
          <a:prstGeom prst="rect">
            <a:avLst/>
          </a:prstGeom>
        </p:spPr>
      </p:pic>
    </p:spTree>
    <p:extLst>
      <p:ext uri="{BB962C8B-B14F-4D97-AF65-F5344CB8AC3E}">
        <p14:creationId xmlns:p14="http://schemas.microsoft.com/office/powerpoint/2010/main" val="303106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D9BD362E-17AC-4056-8AC8-510811E4BC55}"/>
              </a:ext>
            </a:extLst>
          </p:cNvPr>
          <p:cNvSpPr>
            <a:spLocks noGrp="1"/>
          </p:cNvSpPr>
          <p:nvPr>
            <p:ph type="body" orient="vert" sz="quarter" idx="12"/>
          </p:nvPr>
        </p:nvSpPr>
        <p:spPr/>
        <p:txBody>
          <a:bodyPr/>
          <a:lstStyle/>
          <a:p>
            <a:r>
              <a:rPr lang="pt-BR"/>
              <a:t>16/09/2021</a:t>
            </a:r>
          </a:p>
        </p:txBody>
      </p:sp>
      <p:sp>
        <p:nvSpPr>
          <p:cNvPr id="3" name="Slide Number Placeholder 2">
            <a:extLst>
              <a:ext uri="{FF2B5EF4-FFF2-40B4-BE49-F238E27FC236}">
                <a16:creationId xmlns:a16="http://schemas.microsoft.com/office/drawing/2014/main" id="{6C33FA42-094C-446E-9360-E8C22C7E5098}"/>
              </a:ext>
            </a:extLst>
          </p:cNvPr>
          <p:cNvSpPr>
            <a:spLocks noGrp="1"/>
          </p:cNvSpPr>
          <p:nvPr>
            <p:ph type="sldNum" sz="quarter" idx="4"/>
          </p:nvPr>
        </p:nvSpPr>
        <p:spPr/>
        <p:txBody>
          <a:bodyPr/>
          <a:lstStyle/>
          <a:p>
            <a:fld id="{2F807B70-6395-8945-99F1-E53109619FCB}" type="slidenum">
              <a:rPr lang="pt-BR" smtClean="0"/>
              <a:pPr/>
              <a:t>45</a:t>
            </a:fld>
            <a:endParaRPr lang="pt-BR"/>
          </a:p>
        </p:txBody>
      </p:sp>
      <p:sp>
        <p:nvSpPr>
          <p:cNvPr id="4" name="Text Placeholder 3">
            <a:extLst>
              <a:ext uri="{FF2B5EF4-FFF2-40B4-BE49-F238E27FC236}">
                <a16:creationId xmlns:a16="http://schemas.microsoft.com/office/drawing/2014/main" id="{7D2A0724-410F-4504-9758-4F265BEC0F54}"/>
              </a:ext>
            </a:extLst>
          </p:cNvPr>
          <p:cNvSpPr>
            <a:spLocks noGrp="1"/>
          </p:cNvSpPr>
          <p:nvPr>
            <p:ph type="body" sz="quarter" idx="14"/>
          </p:nvPr>
        </p:nvSpPr>
        <p:spPr>
          <a:xfrm>
            <a:off x="444233" y="377769"/>
            <a:ext cx="8839103" cy="660270"/>
          </a:xfrm>
        </p:spPr>
        <p:txBody>
          <a:bodyPr/>
          <a:lstStyle/>
          <a:p>
            <a:r>
              <a:rPr lang="pt-BR"/>
              <a:t>Electre III</a:t>
            </a:r>
          </a:p>
        </p:txBody>
      </p:sp>
      <p:sp>
        <p:nvSpPr>
          <p:cNvPr id="6" name="TextBox 1">
            <a:extLst>
              <a:ext uri="{FF2B5EF4-FFF2-40B4-BE49-F238E27FC236}">
                <a16:creationId xmlns:a16="http://schemas.microsoft.com/office/drawing/2014/main" id="{55DB43BD-3A3A-45D2-8968-0A301BC0113A}"/>
              </a:ext>
            </a:extLst>
          </p:cNvPr>
          <p:cNvSpPr txBox="1"/>
          <p:nvPr/>
        </p:nvSpPr>
        <p:spPr>
          <a:xfrm>
            <a:off x="670560" y="1229904"/>
            <a:ext cx="10669082" cy="830997"/>
          </a:xfrm>
          <a:prstGeom prst="rect">
            <a:avLst/>
          </a:prstGeom>
          <a:noFill/>
        </p:spPr>
        <p:txBody>
          <a:bodyPr wrap="square" rtlCol="0">
            <a:spAutoFit/>
          </a:bodyPr>
          <a:lstStyle/>
          <a:p>
            <a:pPr marL="285750" indent="-285750">
              <a:buFont typeface="Arial" panose="020B0604020202020204" pitchFamily="34" charset="0"/>
              <a:buChar char="•"/>
            </a:pPr>
            <a:endParaRPr lang="pt-BR" sz="1600">
              <a:solidFill>
                <a:schemeClr val="accent5"/>
              </a:solidFill>
              <a:latin typeface="TIM Sans" panose="00000500000000000000" pitchFamily="2" charset="0"/>
            </a:endParaRPr>
          </a:p>
          <a:p>
            <a:pPr marL="285750" indent="-285750">
              <a:buFont typeface="Arial" panose="020B0604020202020204" pitchFamily="34" charset="0"/>
              <a:buChar char="•"/>
            </a:pPr>
            <a:endParaRPr lang="pt-BR" sz="1600">
              <a:solidFill>
                <a:schemeClr val="accent5"/>
              </a:solidFill>
              <a:latin typeface="TIM Sans" panose="00000500000000000000" pitchFamily="2" charset="0"/>
            </a:endParaRPr>
          </a:p>
          <a:p>
            <a:endParaRPr lang="pt-BR" sz="1600">
              <a:solidFill>
                <a:schemeClr val="accent5"/>
              </a:solidFill>
              <a:latin typeface="TIM Sans" panose="00000500000000000000" pitchFamily="2" charset="0"/>
            </a:endParaRPr>
          </a:p>
        </p:txBody>
      </p:sp>
      <p:pic>
        <p:nvPicPr>
          <p:cNvPr id="5" name="Picture 4">
            <a:extLst>
              <a:ext uri="{FF2B5EF4-FFF2-40B4-BE49-F238E27FC236}">
                <a16:creationId xmlns:a16="http://schemas.microsoft.com/office/drawing/2014/main" id="{013DFB54-A3FD-4418-BE06-42EB3B33A072}"/>
              </a:ext>
            </a:extLst>
          </p:cNvPr>
          <p:cNvPicPr>
            <a:picLocks noChangeAspect="1"/>
          </p:cNvPicPr>
          <p:nvPr/>
        </p:nvPicPr>
        <p:blipFill>
          <a:blip r:embed="rId2"/>
          <a:stretch>
            <a:fillRect/>
          </a:stretch>
        </p:blipFill>
        <p:spPr>
          <a:xfrm>
            <a:off x="36375" y="1151946"/>
            <a:ext cx="7462850" cy="3864191"/>
          </a:xfrm>
          <a:prstGeom prst="rect">
            <a:avLst/>
          </a:prstGeom>
        </p:spPr>
      </p:pic>
      <p:pic>
        <p:nvPicPr>
          <p:cNvPr id="9" name="Picture 8">
            <a:extLst>
              <a:ext uri="{FF2B5EF4-FFF2-40B4-BE49-F238E27FC236}">
                <a16:creationId xmlns:a16="http://schemas.microsoft.com/office/drawing/2014/main" id="{ED58DB7F-592B-41B6-AB32-AAA57CE30603}"/>
              </a:ext>
            </a:extLst>
          </p:cNvPr>
          <p:cNvPicPr>
            <a:picLocks noChangeAspect="1"/>
          </p:cNvPicPr>
          <p:nvPr/>
        </p:nvPicPr>
        <p:blipFill>
          <a:blip r:embed="rId3"/>
          <a:stretch>
            <a:fillRect/>
          </a:stretch>
        </p:blipFill>
        <p:spPr>
          <a:xfrm>
            <a:off x="7499225" y="1151946"/>
            <a:ext cx="4512777" cy="2782743"/>
          </a:xfrm>
          <a:prstGeom prst="rect">
            <a:avLst/>
          </a:prstGeom>
        </p:spPr>
      </p:pic>
    </p:spTree>
    <p:extLst>
      <p:ext uri="{BB962C8B-B14F-4D97-AF65-F5344CB8AC3E}">
        <p14:creationId xmlns:p14="http://schemas.microsoft.com/office/powerpoint/2010/main" val="40314585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D9BD362E-17AC-4056-8AC8-510811E4BC55}"/>
              </a:ext>
            </a:extLst>
          </p:cNvPr>
          <p:cNvSpPr>
            <a:spLocks noGrp="1"/>
          </p:cNvSpPr>
          <p:nvPr>
            <p:ph type="body" orient="vert" sz="quarter" idx="12"/>
          </p:nvPr>
        </p:nvSpPr>
        <p:spPr/>
        <p:txBody>
          <a:bodyPr/>
          <a:lstStyle/>
          <a:p>
            <a:r>
              <a:rPr lang="pt-BR"/>
              <a:t>16/09/2021</a:t>
            </a:r>
          </a:p>
        </p:txBody>
      </p:sp>
      <p:sp>
        <p:nvSpPr>
          <p:cNvPr id="3" name="Slide Number Placeholder 2">
            <a:extLst>
              <a:ext uri="{FF2B5EF4-FFF2-40B4-BE49-F238E27FC236}">
                <a16:creationId xmlns:a16="http://schemas.microsoft.com/office/drawing/2014/main" id="{6C33FA42-094C-446E-9360-E8C22C7E5098}"/>
              </a:ext>
            </a:extLst>
          </p:cNvPr>
          <p:cNvSpPr>
            <a:spLocks noGrp="1"/>
          </p:cNvSpPr>
          <p:nvPr>
            <p:ph type="sldNum" sz="quarter" idx="4"/>
          </p:nvPr>
        </p:nvSpPr>
        <p:spPr/>
        <p:txBody>
          <a:bodyPr/>
          <a:lstStyle/>
          <a:p>
            <a:fld id="{2F807B70-6395-8945-99F1-E53109619FCB}" type="slidenum">
              <a:rPr lang="pt-BR" smtClean="0"/>
              <a:pPr/>
              <a:t>46</a:t>
            </a:fld>
            <a:endParaRPr lang="pt-BR"/>
          </a:p>
        </p:txBody>
      </p:sp>
      <p:sp>
        <p:nvSpPr>
          <p:cNvPr id="4" name="Text Placeholder 3">
            <a:extLst>
              <a:ext uri="{FF2B5EF4-FFF2-40B4-BE49-F238E27FC236}">
                <a16:creationId xmlns:a16="http://schemas.microsoft.com/office/drawing/2014/main" id="{7D2A0724-410F-4504-9758-4F265BEC0F54}"/>
              </a:ext>
            </a:extLst>
          </p:cNvPr>
          <p:cNvSpPr>
            <a:spLocks noGrp="1"/>
          </p:cNvSpPr>
          <p:nvPr>
            <p:ph type="body" sz="quarter" idx="14"/>
          </p:nvPr>
        </p:nvSpPr>
        <p:spPr>
          <a:xfrm>
            <a:off x="444233" y="377769"/>
            <a:ext cx="8839103" cy="660270"/>
          </a:xfrm>
        </p:spPr>
        <p:txBody>
          <a:bodyPr/>
          <a:lstStyle/>
          <a:p>
            <a:r>
              <a:rPr lang="pt-BR"/>
              <a:t>J-Electre</a:t>
            </a:r>
          </a:p>
        </p:txBody>
      </p:sp>
      <p:sp>
        <p:nvSpPr>
          <p:cNvPr id="6" name="TextBox 1">
            <a:extLst>
              <a:ext uri="{FF2B5EF4-FFF2-40B4-BE49-F238E27FC236}">
                <a16:creationId xmlns:a16="http://schemas.microsoft.com/office/drawing/2014/main" id="{55DB43BD-3A3A-45D2-8968-0A301BC0113A}"/>
              </a:ext>
            </a:extLst>
          </p:cNvPr>
          <p:cNvSpPr txBox="1"/>
          <p:nvPr/>
        </p:nvSpPr>
        <p:spPr>
          <a:xfrm>
            <a:off x="670560" y="1229904"/>
            <a:ext cx="10669082" cy="830997"/>
          </a:xfrm>
          <a:prstGeom prst="rect">
            <a:avLst/>
          </a:prstGeom>
          <a:noFill/>
        </p:spPr>
        <p:txBody>
          <a:bodyPr wrap="square" rtlCol="0">
            <a:spAutoFit/>
          </a:bodyPr>
          <a:lstStyle/>
          <a:p>
            <a:pPr marL="285750" indent="-285750">
              <a:buFont typeface="Arial" panose="020B0604020202020204" pitchFamily="34" charset="0"/>
              <a:buChar char="•"/>
            </a:pPr>
            <a:endParaRPr lang="pt-BR" sz="1600">
              <a:solidFill>
                <a:schemeClr val="accent5"/>
              </a:solidFill>
              <a:latin typeface="TIM Sans" panose="00000500000000000000" pitchFamily="2" charset="0"/>
            </a:endParaRPr>
          </a:p>
          <a:p>
            <a:pPr marL="285750" indent="-285750">
              <a:buFont typeface="Arial" panose="020B0604020202020204" pitchFamily="34" charset="0"/>
              <a:buChar char="•"/>
            </a:pPr>
            <a:endParaRPr lang="pt-BR" sz="1600">
              <a:solidFill>
                <a:schemeClr val="accent5"/>
              </a:solidFill>
              <a:latin typeface="TIM Sans" panose="00000500000000000000" pitchFamily="2" charset="0"/>
            </a:endParaRPr>
          </a:p>
          <a:p>
            <a:endParaRPr lang="pt-BR" sz="1600">
              <a:solidFill>
                <a:schemeClr val="accent5"/>
              </a:solidFill>
              <a:latin typeface="TIM Sans" panose="00000500000000000000" pitchFamily="2" charset="0"/>
            </a:endParaRPr>
          </a:p>
        </p:txBody>
      </p:sp>
      <p:sp>
        <p:nvSpPr>
          <p:cNvPr id="7" name="Rectangle 6">
            <a:extLst>
              <a:ext uri="{FF2B5EF4-FFF2-40B4-BE49-F238E27FC236}">
                <a16:creationId xmlns:a16="http://schemas.microsoft.com/office/drawing/2014/main" id="{E4277409-7B08-4D82-95BA-73D58A751E2C}"/>
              </a:ext>
            </a:extLst>
          </p:cNvPr>
          <p:cNvSpPr/>
          <p:nvPr/>
        </p:nvSpPr>
        <p:spPr>
          <a:xfrm>
            <a:off x="444233" y="1045238"/>
            <a:ext cx="3656386" cy="369332"/>
          </a:xfrm>
          <a:prstGeom prst="rect">
            <a:avLst/>
          </a:prstGeom>
        </p:spPr>
        <p:txBody>
          <a:bodyPr wrap="none">
            <a:spAutoFit/>
          </a:bodyPr>
          <a:lstStyle/>
          <a:p>
            <a:r>
              <a:rPr lang="pt-BR"/>
              <a:t>https://github.com/Valdecy/J-Electre</a:t>
            </a:r>
          </a:p>
        </p:txBody>
      </p:sp>
      <p:pic>
        <p:nvPicPr>
          <p:cNvPr id="5" name="Picture 4">
            <a:extLst>
              <a:ext uri="{FF2B5EF4-FFF2-40B4-BE49-F238E27FC236}">
                <a16:creationId xmlns:a16="http://schemas.microsoft.com/office/drawing/2014/main" id="{AC230606-6AB9-45F4-9AD2-75649B76014D}"/>
              </a:ext>
            </a:extLst>
          </p:cNvPr>
          <p:cNvPicPr>
            <a:picLocks noChangeAspect="1"/>
          </p:cNvPicPr>
          <p:nvPr/>
        </p:nvPicPr>
        <p:blipFill>
          <a:blip r:embed="rId2"/>
          <a:stretch>
            <a:fillRect/>
          </a:stretch>
        </p:blipFill>
        <p:spPr>
          <a:xfrm>
            <a:off x="444233" y="1495803"/>
            <a:ext cx="7950830" cy="4865808"/>
          </a:xfrm>
          <a:prstGeom prst="rect">
            <a:avLst/>
          </a:prstGeom>
        </p:spPr>
      </p:pic>
    </p:spTree>
    <p:extLst>
      <p:ext uri="{BB962C8B-B14F-4D97-AF65-F5344CB8AC3E}">
        <p14:creationId xmlns:p14="http://schemas.microsoft.com/office/powerpoint/2010/main" val="3458127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D9BD362E-17AC-4056-8AC8-510811E4BC55}"/>
              </a:ext>
            </a:extLst>
          </p:cNvPr>
          <p:cNvSpPr>
            <a:spLocks noGrp="1"/>
          </p:cNvSpPr>
          <p:nvPr>
            <p:ph type="body" orient="vert" sz="quarter" idx="12"/>
          </p:nvPr>
        </p:nvSpPr>
        <p:spPr/>
        <p:txBody>
          <a:bodyPr/>
          <a:lstStyle/>
          <a:p>
            <a:r>
              <a:rPr lang="pt-BR"/>
              <a:t>16/09/2021</a:t>
            </a:r>
          </a:p>
        </p:txBody>
      </p:sp>
      <p:sp>
        <p:nvSpPr>
          <p:cNvPr id="3" name="Slide Number Placeholder 2">
            <a:extLst>
              <a:ext uri="{FF2B5EF4-FFF2-40B4-BE49-F238E27FC236}">
                <a16:creationId xmlns:a16="http://schemas.microsoft.com/office/drawing/2014/main" id="{6C33FA42-094C-446E-9360-E8C22C7E5098}"/>
              </a:ext>
            </a:extLst>
          </p:cNvPr>
          <p:cNvSpPr>
            <a:spLocks noGrp="1"/>
          </p:cNvSpPr>
          <p:nvPr>
            <p:ph type="sldNum" sz="quarter" idx="4"/>
          </p:nvPr>
        </p:nvSpPr>
        <p:spPr/>
        <p:txBody>
          <a:bodyPr/>
          <a:lstStyle/>
          <a:p>
            <a:fld id="{2F807B70-6395-8945-99F1-E53109619FCB}" type="slidenum">
              <a:rPr lang="pt-BR" smtClean="0"/>
              <a:pPr/>
              <a:t>47</a:t>
            </a:fld>
            <a:endParaRPr lang="pt-BR"/>
          </a:p>
        </p:txBody>
      </p:sp>
      <p:sp>
        <p:nvSpPr>
          <p:cNvPr id="4" name="Text Placeholder 3">
            <a:extLst>
              <a:ext uri="{FF2B5EF4-FFF2-40B4-BE49-F238E27FC236}">
                <a16:creationId xmlns:a16="http://schemas.microsoft.com/office/drawing/2014/main" id="{7D2A0724-410F-4504-9758-4F265BEC0F54}"/>
              </a:ext>
            </a:extLst>
          </p:cNvPr>
          <p:cNvSpPr>
            <a:spLocks noGrp="1"/>
          </p:cNvSpPr>
          <p:nvPr>
            <p:ph type="body" sz="quarter" idx="14"/>
          </p:nvPr>
        </p:nvSpPr>
        <p:spPr>
          <a:xfrm>
            <a:off x="444233" y="377769"/>
            <a:ext cx="8839103" cy="660270"/>
          </a:xfrm>
        </p:spPr>
        <p:txBody>
          <a:bodyPr/>
          <a:lstStyle/>
          <a:p>
            <a:r>
              <a:rPr lang="pt-BR"/>
              <a:t>Easy MCDM</a:t>
            </a:r>
          </a:p>
        </p:txBody>
      </p:sp>
      <p:sp>
        <p:nvSpPr>
          <p:cNvPr id="6" name="TextBox 1">
            <a:extLst>
              <a:ext uri="{FF2B5EF4-FFF2-40B4-BE49-F238E27FC236}">
                <a16:creationId xmlns:a16="http://schemas.microsoft.com/office/drawing/2014/main" id="{55DB43BD-3A3A-45D2-8968-0A301BC0113A}"/>
              </a:ext>
            </a:extLst>
          </p:cNvPr>
          <p:cNvSpPr txBox="1"/>
          <p:nvPr/>
        </p:nvSpPr>
        <p:spPr>
          <a:xfrm>
            <a:off x="670560" y="1229904"/>
            <a:ext cx="10669082" cy="830997"/>
          </a:xfrm>
          <a:prstGeom prst="rect">
            <a:avLst/>
          </a:prstGeom>
          <a:noFill/>
        </p:spPr>
        <p:txBody>
          <a:bodyPr wrap="square" rtlCol="0">
            <a:spAutoFit/>
          </a:bodyPr>
          <a:lstStyle/>
          <a:p>
            <a:pPr marL="285750" indent="-285750">
              <a:buFont typeface="Arial" panose="020B0604020202020204" pitchFamily="34" charset="0"/>
              <a:buChar char="•"/>
            </a:pPr>
            <a:endParaRPr lang="pt-BR" sz="1600">
              <a:solidFill>
                <a:schemeClr val="accent5"/>
              </a:solidFill>
              <a:latin typeface="TIM Sans" panose="00000500000000000000" pitchFamily="2" charset="0"/>
            </a:endParaRPr>
          </a:p>
          <a:p>
            <a:pPr marL="285750" indent="-285750">
              <a:buFont typeface="Arial" panose="020B0604020202020204" pitchFamily="34" charset="0"/>
              <a:buChar char="•"/>
            </a:pPr>
            <a:endParaRPr lang="pt-BR" sz="1600">
              <a:solidFill>
                <a:schemeClr val="accent5"/>
              </a:solidFill>
              <a:latin typeface="TIM Sans" panose="00000500000000000000" pitchFamily="2" charset="0"/>
            </a:endParaRPr>
          </a:p>
          <a:p>
            <a:endParaRPr lang="pt-BR" sz="1600">
              <a:solidFill>
                <a:schemeClr val="accent5"/>
              </a:solidFill>
              <a:latin typeface="TIM Sans" panose="00000500000000000000" pitchFamily="2" charset="0"/>
            </a:endParaRPr>
          </a:p>
        </p:txBody>
      </p:sp>
      <p:sp>
        <p:nvSpPr>
          <p:cNvPr id="7" name="Rectangle 6">
            <a:extLst>
              <a:ext uri="{FF2B5EF4-FFF2-40B4-BE49-F238E27FC236}">
                <a16:creationId xmlns:a16="http://schemas.microsoft.com/office/drawing/2014/main" id="{E4277409-7B08-4D82-95BA-73D58A751E2C}"/>
              </a:ext>
            </a:extLst>
          </p:cNvPr>
          <p:cNvSpPr/>
          <p:nvPr/>
        </p:nvSpPr>
        <p:spPr>
          <a:xfrm>
            <a:off x="444233" y="1045238"/>
            <a:ext cx="4062459" cy="369332"/>
          </a:xfrm>
          <a:prstGeom prst="rect">
            <a:avLst/>
          </a:prstGeom>
        </p:spPr>
        <p:txBody>
          <a:bodyPr wrap="none">
            <a:spAutoFit/>
          </a:bodyPr>
          <a:lstStyle/>
          <a:p>
            <a:r>
              <a:rPr lang="pt-BR"/>
              <a:t>https://github.com/qanastek/EasyMCDM</a:t>
            </a:r>
          </a:p>
        </p:txBody>
      </p:sp>
      <p:pic>
        <p:nvPicPr>
          <p:cNvPr id="8" name="Picture 7">
            <a:extLst>
              <a:ext uri="{FF2B5EF4-FFF2-40B4-BE49-F238E27FC236}">
                <a16:creationId xmlns:a16="http://schemas.microsoft.com/office/drawing/2014/main" id="{E81132C4-9926-4499-92BC-3C35552A11D9}"/>
              </a:ext>
            </a:extLst>
          </p:cNvPr>
          <p:cNvPicPr>
            <a:picLocks noChangeAspect="1"/>
          </p:cNvPicPr>
          <p:nvPr/>
        </p:nvPicPr>
        <p:blipFill>
          <a:blip r:embed="rId2"/>
          <a:stretch>
            <a:fillRect/>
          </a:stretch>
        </p:blipFill>
        <p:spPr>
          <a:xfrm>
            <a:off x="444233" y="1599236"/>
            <a:ext cx="6561254" cy="4383133"/>
          </a:xfrm>
          <a:prstGeom prst="rect">
            <a:avLst/>
          </a:prstGeom>
        </p:spPr>
      </p:pic>
    </p:spTree>
    <p:extLst>
      <p:ext uri="{BB962C8B-B14F-4D97-AF65-F5344CB8AC3E}">
        <p14:creationId xmlns:p14="http://schemas.microsoft.com/office/powerpoint/2010/main" val="36835211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D9BD362E-17AC-4056-8AC8-510811E4BC55}"/>
              </a:ext>
            </a:extLst>
          </p:cNvPr>
          <p:cNvSpPr>
            <a:spLocks noGrp="1"/>
          </p:cNvSpPr>
          <p:nvPr>
            <p:ph type="body" orient="vert" sz="quarter" idx="12"/>
          </p:nvPr>
        </p:nvSpPr>
        <p:spPr/>
        <p:txBody>
          <a:bodyPr/>
          <a:lstStyle/>
          <a:p>
            <a:r>
              <a:rPr lang="pt-BR"/>
              <a:t>16/09/2021</a:t>
            </a:r>
          </a:p>
        </p:txBody>
      </p:sp>
      <p:sp>
        <p:nvSpPr>
          <p:cNvPr id="3" name="Slide Number Placeholder 2">
            <a:extLst>
              <a:ext uri="{FF2B5EF4-FFF2-40B4-BE49-F238E27FC236}">
                <a16:creationId xmlns:a16="http://schemas.microsoft.com/office/drawing/2014/main" id="{6C33FA42-094C-446E-9360-E8C22C7E5098}"/>
              </a:ext>
            </a:extLst>
          </p:cNvPr>
          <p:cNvSpPr>
            <a:spLocks noGrp="1"/>
          </p:cNvSpPr>
          <p:nvPr>
            <p:ph type="sldNum" sz="quarter" idx="4"/>
          </p:nvPr>
        </p:nvSpPr>
        <p:spPr/>
        <p:txBody>
          <a:bodyPr/>
          <a:lstStyle/>
          <a:p>
            <a:fld id="{2F807B70-6395-8945-99F1-E53109619FCB}" type="slidenum">
              <a:rPr lang="pt-BR" smtClean="0"/>
              <a:pPr/>
              <a:t>48</a:t>
            </a:fld>
            <a:endParaRPr lang="pt-BR"/>
          </a:p>
        </p:txBody>
      </p:sp>
      <p:sp>
        <p:nvSpPr>
          <p:cNvPr id="4" name="Text Placeholder 3">
            <a:extLst>
              <a:ext uri="{FF2B5EF4-FFF2-40B4-BE49-F238E27FC236}">
                <a16:creationId xmlns:a16="http://schemas.microsoft.com/office/drawing/2014/main" id="{7D2A0724-410F-4504-9758-4F265BEC0F54}"/>
              </a:ext>
            </a:extLst>
          </p:cNvPr>
          <p:cNvSpPr>
            <a:spLocks noGrp="1"/>
          </p:cNvSpPr>
          <p:nvPr>
            <p:ph type="body" sz="quarter" idx="14"/>
          </p:nvPr>
        </p:nvSpPr>
        <p:spPr>
          <a:xfrm>
            <a:off x="444233" y="377769"/>
            <a:ext cx="8839103" cy="660270"/>
          </a:xfrm>
        </p:spPr>
        <p:txBody>
          <a:bodyPr/>
          <a:lstStyle/>
          <a:p>
            <a:r>
              <a:rPr lang="pt-BR"/>
              <a:t>Problema da logística</a:t>
            </a:r>
          </a:p>
        </p:txBody>
      </p:sp>
      <p:sp>
        <p:nvSpPr>
          <p:cNvPr id="50" name="Oval 49">
            <a:extLst>
              <a:ext uri="{FF2B5EF4-FFF2-40B4-BE49-F238E27FC236}">
                <a16:creationId xmlns:a16="http://schemas.microsoft.com/office/drawing/2014/main" id="{EB484607-E3AF-44DD-BC1F-CD44F0F99DBB}"/>
              </a:ext>
            </a:extLst>
          </p:cNvPr>
          <p:cNvSpPr/>
          <p:nvPr/>
        </p:nvSpPr>
        <p:spPr>
          <a:xfrm>
            <a:off x="4384986" y="3124356"/>
            <a:ext cx="142240" cy="1333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Oval 50">
            <a:extLst>
              <a:ext uri="{FF2B5EF4-FFF2-40B4-BE49-F238E27FC236}">
                <a16:creationId xmlns:a16="http://schemas.microsoft.com/office/drawing/2014/main" id="{66243A7A-24B1-48B0-A545-9D663CEC011E}"/>
              </a:ext>
            </a:extLst>
          </p:cNvPr>
          <p:cNvSpPr/>
          <p:nvPr/>
        </p:nvSpPr>
        <p:spPr>
          <a:xfrm>
            <a:off x="5049982" y="3299303"/>
            <a:ext cx="142240" cy="1333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Oval 51">
            <a:extLst>
              <a:ext uri="{FF2B5EF4-FFF2-40B4-BE49-F238E27FC236}">
                <a16:creationId xmlns:a16="http://schemas.microsoft.com/office/drawing/2014/main" id="{3F5DA87D-10E3-470D-9E19-F4F977ED7498}"/>
              </a:ext>
            </a:extLst>
          </p:cNvPr>
          <p:cNvSpPr/>
          <p:nvPr/>
        </p:nvSpPr>
        <p:spPr>
          <a:xfrm>
            <a:off x="3841733" y="3563218"/>
            <a:ext cx="142240" cy="1333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Oval 52">
            <a:extLst>
              <a:ext uri="{FF2B5EF4-FFF2-40B4-BE49-F238E27FC236}">
                <a16:creationId xmlns:a16="http://schemas.microsoft.com/office/drawing/2014/main" id="{F4D2250B-451F-475D-8C27-90E2113387E5}"/>
              </a:ext>
            </a:extLst>
          </p:cNvPr>
          <p:cNvSpPr/>
          <p:nvPr/>
        </p:nvSpPr>
        <p:spPr>
          <a:xfrm>
            <a:off x="3927147" y="2615056"/>
            <a:ext cx="142240" cy="1333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Oval 53">
            <a:extLst>
              <a:ext uri="{FF2B5EF4-FFF2-40B4-BE49-F238E27FC236}">
                <a16:creationId xmlns:a16="http://schemas.microsoft.com/office/drawing/2014/main" id="{8464ACD5-9BF0-48D7-B391-F8B9FA94F87D}"/>
              </a:ext>
            </a:extLst>
          </p:cNvPr>
          <p:cNvSpPr/>
          <p:nvPr/>
        </p:nvSpPr>
        <p:spPr>
          <a:xfrm>
            <a:off x="5908580" y="3048628"/>
            <a:ext cx="142240" cy="1333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Oval 54">
            <a:extLst>
              <a:ext uri="{FF2B5EF4-FFF2-40B4-BE49-F238E27FC236}">
                <a16:creationId xmlns:a16="http://schemas.microsoft.com/office/drawing/2014/main" id="{42245A8B-DA63-49DF-84D3-C12C42A8D085}"/>
              </a:ext>
            </a:extLst>
          </p:cNvPr>
          <p:cNvSpPr/>
          <p:nvPr/>
        </p:nvSpPr>
        <p:spPr>
          <a:xfrm>
            <a:off x="5475005" y="2208838"/>
            <a:ext cx="142240" cy="1333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Oval 55">
            <a:extLst>
              <a:ext uri="{FF2B5EF4-FFF2-40B4-BE49-F238E27FC236}">
                <a16:creationId xmlns:a16="http://schemas.microsoft.com/office/drawing/2014/main" id="{BB56FA4F-77EE-4CF3-AC97-E11290FB65F2}"/>
              </a:ext>
            </a:extLst>
          </p:cNvPr>
          <p:cNvSpPr/>
          <p:nvPr/>
        </p:nvSpPr>
        <p:spPr>
          <a:xfrm>
            <a:off x="5318195" y="3415607"/>
            <a:ext cx="142240" cy="1333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Oval 56">
            <a:extLst>
              <a:ext uri="{FF2B5EF4-FFF2-40B4-BE49-F238E27FC236}">
                <a16:creationId xmlns:a16="http://schemas.microsoft.com/office/drawing/2014/main" id="{38A95C2A-A025-42C6-BF4C-95F89C99477D}"/>
              </a:ext>
            </a:extLst>
          </p:cNvPr>
          <p:cNvSpPr/>
          <p:nvPr/>
        </p:nvSpPr>
        <p:spPr>
          <a:xfrm>
            <a:off x="4862409" y="1885149"/>
            <a:ext cx="142240" cy="1333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Oval 57">
            <a:extLst>
              <a:ext uri="{FF2B5EF4-FFF2-40B4-BE49-F238E27FC236}">
                <a16:creationId xmlns:a16="http://schemas.microsoft.com/office/drawing/2014/main" id="{0B317EC1-D3E0-4842-89F8-F34B911A8BD8}"/>
              </a:ext>
            </a:extLst>
          </p:cNvPr>
          <p:cNvSpPr/>
          <p:nvPr/>
        </p:nvSpPr>
        <p:spPr>
          <a:xfrm>
            <a:off x="4684435" y="3166358"/>
            <a:ext cx="142240" cy="1333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Oval 58">
            <a:extLst>
              <a:ext uri="{FF2B5EF4-FFF2-40B4-BE49-F238E27FC236}">
                <a16:creationId xmlns:a16="http://schemas.microsoft.com/office/drawing/2014/main" id="{1B8106DE-B3BF-456C-B83F-58615ED20328}"/>
              </a:ext>
            </a:extLst>
          </p:cNvPr>
          <p:cNvSpPr/>
          <p:nvPr/>
        </p:nvSpPr>
        <p:spPr>
          <a:xfrm>
            <a:off x="6872370" y="3165751"/>
            <a:ext cx="142240" cy="1333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Oval 59">
            <a:extLst>
              <a:ext uri="{FF2B5EF4-FFF2-40B4-BE49-F238E27FC236}">
                <a16:creationId xmlns:a16="http://schemas.microsoft.com/office/drawing/2014/main" id="{E40681F4-8C15-4035-8D7F-85F88E11BC96}"/>
              </a:ext>
            </a:extLst>
          </p:cNvPr>
          <p:cNvSpPr/>
          <p:nvPr/>
        </p:nvSpPr>
        <p:spPr>
          <a:xfrm>
            <a:off x="6156615" y="3327467"/>
            <a:ext cx="142240" cy="1333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Oval 60">
            <a:extLst>
              <a:ext uri="{FF2B5EF4-FFF2-40B4-BE49-F238E27FC236}">
                <a16:creationId xmlns:a16="http://schemas.microsoft.com/office/drawing/2014/main" id="{5F44A746-48A5-4B6C-8C33-31A734C63FAD}"/>
              </a:ext>
            </a:extLst>
          </p:cNvPr>
          <p:cNvSpPr/>
          <p:nvPr/>
        </p:nvSpPr>
        <p:spPr>
          <a:xfrm>
            <a:off x="6509842" y="2906716"/>
            <a:ext cx="142240" cy="1333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Oval 65">
            <a:extLst>
              <a:ext uri="{FF2B5EF4-FFF2-40B4-BE49-F238E27FC236}">
                <a16:creationId xmlns:a16="http://schemas.microsoft.com/office/drawing/2014/main" id="{99342F91-A5EB-41DA-AAA3-62D00298E9D4}"/>
              </a:ext>
            </a:extLst>
          </p:cNvPr>
          <p:cNvSpPr/>
          <p:nvPr/>
        </p:nvSpPr>
        <p:spPr>
          <a:xfrm>
            <a:off x="4363724" y="2779053"/>
            <a:ext cx="142240" cy="13334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7" name="Oval 66">
            <a:extLst>
              <a:ext uri="{FF2B5EF4-FFF2-40B4-BE49-F238E27FC236}">
                <a16:creationId xmlns:a16="http://schemas.microsoft.com/office/drawing/2014/main" id="{803CBF2E-91CA-4328-A439-37E2389E3277}"/>
              </a:ext>
            </a:extLst>
          </p:cNvPr>
          <p:cNvSpPr/>
          <p:nvPr/>
        </p:nvSpPr>
        <p:spPr>
          <a:xfrm>
            <a:off x="5442606" y="3049663"/>
            <a:ext cx="142240" cy="13334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8" name="Oval 67">
            <a:extLst>
              <a:ext uri="{FF2B5EF4-FFF2-40B4-BE49-F238E27FC236}">
                <a16:creationId xmlns:a16="http://schemas.microsoft.com/office/drawing/2014/main" id="{45CE67F3-6CD1-4A83-AE7D-B4B0A35C05EF}"/>
              </a:ext>
            </a:extLst>
          </p:cNvPr>
          <p:cNvSpPr/>
          <p:nvPr/>
        </p:nvSpPr>
        <p:spPr>
          <a:xfrm>
            <a:off x="4363724" y="3469659"/>
            <a:ext cx="142240" cy="13334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75" name="TextBox 74">
            <a:extLst>
              <a:ext uri="{FF2B5EF4-FFF2-40B4-BE49-F238E27FC236}">
                <a16:creationId xmlns:a16="http://schemas.microsoft.com/office/drawing/2014/main" id="{46D40C1C-2148-4273-8F2C-BC04CA66B8DC}"/>
              </a:ext>
            </a:extLst>
          </p:cNvPr>
          <p:cNvSpPr txBox="1"/>
          <p:nvPr/>
        </p:nvSpPr>
        <p:spPr>
          <a:xfrm>
            <a:off x="9104435" y="1297203"/>
            <a:ext cx="2296709" cy="2308324"/>
          </a:xfrm>
          <a:prstGeom prst="rect">
            <a:avLst/>
          </a:prstGeom>
          <a:noFill/>
        </p:spPr>
        <p:txBody>
          <a:bodyPr wrap="square" rtlCol="0">
            <a:spAutoFit/>
          </a:bodyPr>
          <a:lstStyle/>
          <a:p>
            <a:r>
              <a:rPr lang="pt-BR" sz="1600"/>
              <a:t>Como </a:t>
            </a:r>
            <a:r>
              <a:rPr lang="pt-BR" sz="1600" b="1"/>
              <a:t>recomentar</a:t>
            </a:r>
            <a:r>
              <a:rPr lang="pt-BR" sz="1600"/>
              <a:t> que as Ocs em azul sejam incluídas também na meta dado que elas estão próximas de outras Ocs (vermelhas) que foram selecionadas pelo algoritmo de ranking ?</a:t>
            </a:r>
          </a:p>
          <a:p>
            <a:endParaRPr lang="pt-BR" sz="1600"/>
          </a:p>
        </p:txBody>
      </p:sp>
      <p:sp>
        <p:nvSpPr>
          <p:cNvPr id="79" name="Oval 78">
            <a:extLst>
              <a:ext uri="{FF2B5EF4-FFF2-40B4-BE49-F238E27FC236}">
                <a16:creationId xmlns:a16="http://schemas.microsoft.com/office/drawing/2014/main" id="{F85A65A8-ABE5-4527-9230-8AE77CAF1F9A}"/>
              </a:ext>
            </a:extLst>
          </p:cNvPr>
          <p:cNvSpPr/>
          <p:nvPr/>
        </p:nvSpPr>
        <p:spPr>
          <a:xfrm>
            <a:off x="7510627" y="4704736"/>
            <a:ext cx="142240" cy="133349"/>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80" name="Oval 79">
            <a:extLst>
              <a:ext uri="{FF2B5EF4-FFF2-40B4-BE49-F238E27FC236}">
                <a16:creationId xmlns:a16="http://schemas.microsoft.com/office/drawing/2014/main" id="{7CF3F2E5-1A0F-4052-A2B8-EA70A9D4D5BA}"/>
              </a:ext>
            </a:extLst>
          </p:cNvPr>
          <p:cNvSpPr/>
          <p:nvPr/>
        </p:nvSpPr>
        <p:spPr>
          <a:xfrm>
            <a:off x="6298472" y="3546152"/>
            <a:ext cx="142240" cy="133349"/>
          </a:xfrm>
          <a:prstGeom prst="ellips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81" name="Rectangle 80">
            <a:extLst>
              <a:ext uri="{FF2B5EF4-FFF2-40B4-BE49-F238E27FC236}">
                <a16:creationId xmlns:a16="http://schemas.microsoft.com/office/drawing/2014/main" id="{7140A41C-4353-46E7-BB8E-01AD6BA53FE1}"/>
              </a:ext>
            </a:extLst>
          </p:cNvPr>
          <p:cNvSpPr/>
          <p:nvPr/>
        </p:nvSpPr>
        <p:spPr>
          <a:xfrm>
            <a:off x="85357" y="5499570"/>
            <a:ext cx="2583952" cy="646331"/>
          </a:xfrm>
          <a:prstGeom prst="rect">
            <a:avLst/>
          </a:prstGeom>
        </p:spPr>
        <p:txBody>
          <a:bodyPr wrap="square">
            <a:spAutoFit/>
          </a:bodyPr>
          <a:lstStyle/>
          <a:p>
            <a:r>
              <a:rPr lang="pt-BR" sz="1200"/>
              <a:t>As Ocs laranja estão distantes de outras selecionadas e, por isso, não seriam recomendadas.</a:t>
            </a:r>
          </a:p>
        </p:txBody>
      </p:sp>
      <p:sp>
        <p:nvSpPr>
          <p:cNvPr id="82" name="Rectangle 81">
            <a:extLst>
              <a:ext uri="{FF2B5EF4-FFF2-40B4-BE49-F238E27FC236}">
                <a16:creationId xmlns:a16="http://schemas.microsoft.com/office/drawing/2014/main" id="{25851E9D-34C3-4363-BEED-DCE095AB9245}"/>
              </a:ext>
            </a:extLst>
          </p:cNvPr>
          <p:cNvSpPr/>
          <p:nvPr/>
        </p:nvSpPr>
        <p:spPr>
          <a:xfrm>
            <a:off x="5903500" y="5664668"/>
            <a:ext cx="3214255" cy="738664"/>
          </a:xfrm>
          <a:prstGeom prst="rect">
            <a:avLst/>
          </a:prstGeom>
        </p:spPr>
        <p:txBody>
          <a:bodyPr wrap="square">
            <a:spAutoFit/>
          </a:bodyPr>
          <a:lstStyle/>
          <a:p>
            <a:r>
              <a:rPr lang="pt-BR" sz="1400"/>
              <a:t>A OC amarela é próxima mas não é fácil de ser feita, portanto não seria recomendada.</a:t>
            </a:r>
          </a:p>
        </p:txBody>
      </p:sp>
      <p:sp>
        <p:nvSpPr>
          <p:cNvPr id="83" name="Oval 82">
            <a:extLst>
              <a:ext uri="{FF2B5EF4-FFF2-40B4-BE49-F238E27FC236}">
                <a16:creationId xmlns:a16="http://schemas.microsoft.com/office/drawing/2014/main" id="{BB14FB06-9380-4DFD-9930-3A6FC5C3FAE4}"/>
              </a:ext>
            </a:extLst>
          </p:cNvPr>
          <p:cNvSpPr/>
          <p:nvPr/>
        </p:nvSpPr>
        <p:spPr>
          <a:xfrm>
            <a:off x="159733" y="1521902"/>
            <a:ext cx="142240" cy="1333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ctangle 83">
            <a:extLst>
              <a:ext uri="{FF2B5EF4-FFF2-40B4-BE49-F238E27FC236}">
                <a16:creationId xmlns:a16="http://schemas.microsoft.com/office/drawing/2014/main" id="{E17A997F-6366-4DFD-A713-5D3EF87D396F}"/>
              </a:ext>
            </a:extLst>
          </p:cNvPr>
          <p:cNvSpPr/>
          <p:nvPr/>
        </p:nvSpPr>
        <p:spPr>
          <a:xfrm>
            <a:off x="390088" y="1400589"/>
            <a:ext cx="2283382" cy="523220"/>
          </a:xfrm>
          <a:prstGeom prst="rect">
            <a:avLst/>
          </a:prstGeom>
        </p:spPr>
        <p:txBody>
          <a:bodyPr wrap="none">
            <a:spAutoFit/>
          </a:bodyPr>
          <a:lstStyle/>
          <a:p>
            <a:r>
              <a:rPr lang="pt-BR" sz="1400"/>
              <a:t>Selecionadas pelo algoritimo</a:t>
            </a:r>
          </a:p>
          <a:p>
            <a:r>
              <a:rPr lang="pt-BR" sz="1400"/>
              <a:t> de ranking</a:t>
            </a:r>
          </a:p>
        </p:txBody>
      </p:sp>
      <p:sp>
        <p:nvSpPr>
          <p:cNvPr id="85" name="Oval 84">
            <a:extLst>
              <a:ext uri="{FF2B5EF4-FFF2-40B4-BE49-F238E27FC236}">
                <a16:creationId xmlns:a16="http://schemas.microsoft.com/office/drawing/2014/main" id="{A81ADEAD-F470-485D-AD25-FFC6A023CA04}"/>
              </a:ext>
            </a:extLst>
          </p:cNvPr>
          <p:cNvSpPr/>
          <p:nvPr/>
        </p:nvSpPr>
        <p:spPr>
          <a:xfrm>
            <a:off x="159733" y="2107109"/>
            <a:ext cx="142240" cy="13334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86" name="Rectangle 85">
            <a:extLst>
              <a:ext uri="{FF2B5EF4-FFF2-40B4-BE49-F238E27FC236}">
                <a16:creationId xmlns:a16="http://schemas.microsoft.com/office/drawing/2014/main" id="{D0C34B0C-8763-4CFC-94BB-E3C96905452D}"/>
              </a:ext>
            </a:extLst>
          </p:cNvPr>
          <p:cNvSpPr/>
          <p:nvPr/>
        </p:nvSpPr>
        <p:spPr>
          <a:xfrm>
            <a:off x="372501" y="1979130"/>
            <a:ext cx="2344278" cy="830997"/>
          </a:xfrm>
          <a:prstGeom prst="rect">
            <a:avLst/>
          </a:prstGeom>
        </p:spPr>
        <p:txBody>
          <a:bodyPr wrap="square">
            <a:spAutoFit/>
          </a:bodyPr>
          <a:lstStyle/>
          <a:p>
            <a:r>
              <a:rPr lang="pt-BR" sz="1200"/>
              <a:t>Não Selecionadas pelo algoritmo</a:t>
            </a:r>
          </a:p>
          <a:p>
            <a:r>
              <a:rPr lang="pt-BR" sz="1200"/>
              <a:t> de ranking, mas fáceis de fazer e próximas a outras Ocs que foram selecionadas</a:t>
            </a:r>
          </a:p>
        </p:txBody>
      </p:sp>
      <p:sp>
        <p:nvSpPr>
          <p:cNvPr id="87" name="Oval 86">
            <a:extLst>
              <a:ext uri="{FF2B5EF4-FFF2-40B4-BE49-F238E27FC236}">
                <a16:creationId xmlns:a16="http://schemas.microsoft.com/office/drawing/2014/main" id="{23EFFA21-0337-482A-BBA4-0EFAC7350637}"/>
              </a:ext>
            </a:extLst>
          </p:cNvPr>
          <p:cNvSpPr/>
          <p:nvPr/>
        </p:nvSpPr>
        <p:spPr>
          <a:xfrm>
            <a:off x="159733" y="3124356"/>
            <a:ext cx="142240" cy="133349"/>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88" name="Rectangle 87">
            <a:extLst>
              <a:ext uri="{FF2B5EF4-FFF2-40B4-BE49-F238E27FC236}">
                <a16:creationId xmlns:a16="http://schemas.microsoft.com/office/drawing/2014/main" id="{AD743F80-9EAD-46BB-9530-2B5D37A606C8}"/>
              </a:ext>
            </a:extLst>
          </p:cNvPr>
          <p:cNvSpPr/>
          <p:nvPr/>
        </p:nvSpPr>
        <p:spPr>
          <a:xfrm>
            <a:off x="373300" y="3031835"/>
            <a:ext cx="2471116" cy="523220"/>
          </a:xfrm>
          <a:prstGeom prst="rect">
            <a:avLst/>
          </a:prstGeom>
        </p:spPr>
        <p:txBody>
          <a:bodyPr wrap="square">
            <a:spAutoFit/>
          </a:bodyPr>
          <a:lstStyle/>
          <a:p>
            <a:r>
              <a:rPr lang="pt-BR" sz="1400"/>
              <a:t>Ocs que são fáceis mas estão distantes das selecionadas.</a:t>
            </a:r>
          </a:p>
        </p:txBody>
      </p:sp>
      <p:sp>
        <p:nvSpPr>
          <p:cNvPr id="89" name="Oval 88">
            <a:extLst>
              <a:ext uri="{FF2B5EF4-FFF2-40B4-BE49-F238E27FC236}">
                <a16:creationId xmlns:a16="http://schemas.microsoft.com/office/drawing/2014/main" id="{102B8B40-1D6D-49D2-A95B-C93FF780B91C}"/>
              </a:ext>
            </a:extLst>
          </p:cNvPr>
          <p:cNvSpPr/>
          <p:nvPr/>
        </p:nvSpPr>
        <p:spPr>
          <a:xfrm>
            <a:off x="159733" y="4124751"/>
            <a:ext cx="142240" cy="133349"/>
          </a:xfrm>
          <a:prstGeom prst="ellips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90" name="Rectangle 89">
            <a:extLst>
              <a:ext uri="{FF2B5EF4-FFF2-40B4-BE49-F238E27FC236}">
                <a16:creationId xmlns:a16="http://schemas.microsoft.com/office/drawing/2014/main" id="{4AA842C8-73EA-43AA-BA86-6665CB614374}"/>
              </a:ext>
            </a:extLst>
          </p:cNvPr>
          <p:cNvSpPr/>
          <p:nvPr/>
        </p:nvSpPr>
        <p:spPr>
          <a:xfrm>
            <a:off x="431999" y="4002285"/>
            <a:ext cx="2031138" cy="1015663"/>
          </a:xfrm>
          <a:prstGeom prst="rect">
            <a:avLst/>
          </a:prstGeom>
        </p:spPr>
        <p:txBody>
          <a:bodyPr wrap="square">
            <a:spAutoFit/>
          </a:bodyPr>
          <a:lstStyle/>
          <a:p>
            <a:r>
              <a:rPr lang="pt-BR" sz="1200"/>
              <a:t>Ocs até próxima de outras selecionadas porém com grau de dificuldade alto, que não justifica a escolha nesse momento</a:t>
            </a:r>
          </a:p>
        </p:txBody>
      </p:sp>
      <p:sp>
        <p:nvSpPr>
          <p:cNvPr id="62" name="Oval 61">
            <a:extLst>
              <a:ext uri="{FF2B5EF4-FFF2-40B4-BE49-F238E27FC236}">
                <a16:creationId xmlns:a16="http://schemas.microsoft.com/office/drawing/2014/main" id="{114A6523-440A-49B9-BA6E-E549716E52C6}"/>
              </a:ext>
            </a:extLst>
          </p:cNvPr>
          <p:cNvSpPr/>
          <p:nvPr/>
        </p:nvSpPr>
        <p:spPr>
          <a:xfrm>
            <a:off x="8149758" y="1199310"/>
            <a:ext cx="142240" cy="13334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5" name="Oval 64">
            <a:extLst>
              <a:ext uri="{FF2B5EF4-FFF2-40B4-BE49-F238E27FC236}">
                <a16:creationId xmlns:a16="http://schemas.microsoft.com/office/drawing/2014/main" id="{354AE387-2BBA-4ECE-8977-723CC614B77D}"/>
              </a:ext>
            </a:extLst>
          </p:cNvPr>
          <p:cNvSpPr/>
          <p:nvPr/>
        </p:nvSpPr>
        <p:spPr>
          <a:xfrm>
            <a:off x="8437905" y="1332659"/>
            <a:ext cx="142240" cy="1333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Oval 68">
            <a:extLst>
              <a:ext uri="{FF2B5EF4-FFF2-40B4-BE49-F238E27FC236}">
                <a16:creationId xmlns:a16="http://schemas.microsoft.com/office/drawing/2014/main" id="{ADFBE581-635B-404C-A684-C858D85B7CB4}"/>
              </a:ext>
            </a:extLst>
          </p:cNvPr>
          <p:cNvSpPr/>
          <p:nvPr/>
        </p:nvSpPr>
        <p:spPr>
          <a:xfrm>
            <a:off x="3506664" y="5432895"/>
            <a:ext cx="142240" cy="133349"/>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70" name="Oval 69">
            <a:extLst>
              <a:ext uri="{FF2B5EF4-FFF2-40B4-BE49-F238E27FC236}">
                <a16:creationId xmlns:a16="http://schemas.microsoft.com/office/drawing/2014/main" id="{37F20C6D-D944-4DC6-A576-4D8E4212C5F4}"/>
              </a:ext>
            </a:extLst>
          </p:cNvPr>
          <p:cNvSpPr/>
          <p:nvPr/>
        </p:nvSpPr>
        <p:spPr>
          <a:xfrm>
            <a:off x="7792336" y="4765894"/>
            <a:ext cx="142240" cy="133349"/>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71" name="Oval 70">
            <a:extLst>
              <a:ext uri="{FF2B5EF4-FFF2-40B4-BE49-F238E27FC236}">
                <a16:creationId xmlns:a16="http://schemas.microsoft.com/office/drawing/2014/main" id="{0CF31F13-6FE2-425D-AB26-B2683B87010B}"/>
              </a:ext>
            </a:extLst>
          </p:cNvPr>
          <p:cNvSpPr/>
          <p:nvPr/>
        </p:nvSpPr>
        <p:spPr>
          <a:xfrm>
            <a:off x="6689629" y="1447904"/>
            <a:ext cx="142240" cy="133349"/>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668381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D9BD362E-17AC-4056-8AC8-510811E4BC55}"/>
              </a:ext>
            </a:extLst>
          </p:cNvPr>
          <p:cNvSpPr>
            <a:spLocks noGrp="1"/>
          </p:cNvSpPr>
          <p:nvPr>
            <p:ph type="body" orient="vert" sz="quarter" idx="12"/>
          </p:nvPr>
        </p:nvSpPr>
        <p:spPr/>
        <p:txBody>
          <a:bodyPr/>
          <a:lstStyle/>
          <a:p>
            <a:r>
              <a:rPr lang="pt-BR"/>
              <a:t>16/09/2021</a:t>
            </a:r>
          </a:p>
        </p:txBody>
      </p:sp>
      <p:sp>
        <p:nvSpPr>
          <p:cNvPr id="3" name="Slide Number Placeholder 2">
            <a:extLst>
              <a:ext uri="{FF2B5EF4-FFF2-40B4-BE49-F238E27FC236}">
                <a16:creationId xmlns:a16="http://schemas.microsoft.com/office/drawing/2014/main" id="{6C33FA42-094C-446E-9360-E8C22C7E5098}"/>
              </a:ext>
            </a:extLst>
          </p:cNvPr>
          <p:cNvSpPr>
            <a:spLocks noGrp="1"/>
          </p:cNvSpPr>
          <p:nvPr>
            <p:ph type="sldNum" sz="quarter" idx="4"/>
          </p:nvPr>
        </p:nvSpPr>
        <p:spPr/>
        <p:txBody>
          <a:bodyPr/>
          <a:lstStyle/>
          <a:p>
            <a:fld id="{2F807B70-6395-8945-99F1-E53109619FCB}" type="slidenum">
              <a:rPr lang="pt-BR" smtClean="0"/>
              <a:pPr/>
              <a:t>49</a:t>
            </a:fld>
            <a:endParaRPr lang="pt-BR"/>
          </a:p>
        </p:txBody>
      </p:sp>
      <p:sp>
        <p:nvSpPr>
          <p:cNvPr id="4" name="Text Placeholder 3">
            <a:extLst>
              <a:ext uri="{FF2B5EF4-FFF2-40B4-BE49-F238E27FC236}">
                <a16:creationId xmlns:a16="http://schemas.microsoft.com/office/drawing/2014/main" id="{7D2A0724-410F-4504-9758-4F265BEC0F54}"/>
              </a:ext>
            </a:extLst>
          </p:cNvPr>
          <p:cNvSpPr>
            <a:spLocks noGrp="1"/>
          </p:cNvSpPr>
          <p:nvPr>
            <p:ph type="body" sz="quarter" idx="14"/>
          </p:nvPr>
        </p:nvSpPr>
        <p:spPr>
          <a:xfrm>
            <a:off x="444233" y="377769"/>
            <a:ext cx="8839103" cy="660270"/>
          </a:xfrm>
        </p:spPr>
        <p:txBody>
          <a:bodyPr/>
          <a:lstStyle/>
          <a:p>
            <a:r>
              <a:rPr lang="pt-BR"/>
              <a:t>Problema da logística</a:t>
            </a:r>
          </a:p>
        </p:txBody>
      </p:sp>
      <p:sp>
        <p:nvSpPr>
          <p:cNvPr id="38" name="TextBox 37">
            <a:extLst>
              <a:ext uri="{FF2B5EF4-FFF2-40B4-BE49-F238E27FC236}">
                <a16:creationId xmlns:a16="http://schemas.microsoft.com/office/drawing/2014/main" id="{8AFC5323-A552-4263-AA7D-AD8F314C2265}"/>
              </a:ext>
            </a:extLst>
          </p:cNvPr>
          <p:cNvSpPr txBox="1"/>
          <p:nvPr/>
        </p:nvSpPr>
        <p:spPr>
          <a:xfrm>
            <a:off x="444233" y="1462295"/>
            <a:ext cx="10426967" cy="2277547"/>
          </a:xfrm>
          <a:prstGeom prst="rect">
            <a:avLst/>
          </a:prstGeom>
          <a:noFill/>
        </p:spPr>
        <p:txBody>
          <a:bodyPr wrap="square" rtlCol="0">
            <a:spAutoFit/>
          </a:bodyPr>
          <a:lstStyle/>
          <a:p>
            <a:r>
              <a:rPr lang="pt-BR"/>
              <a:t>Premissas: NI tem capacidade / recursos financeiros para entregar 400 Layers por mês.</a:t>
            </a:r>
          </a:p>
          <a:p>
            <a:endParaRPr lang="pt-BR"/>
          </a:p>
          <a:p>
            <a:pPr marL="342900" indent="-342900">
              <a:buAutoNum type="arabicPeriod"/>
            </a:pPr>
            <a:r>
              <a:rPr lang="pt-BR"/>
              <a:t>Selecionados 103 OCs pelo algoritmo de ranking totalizando 400 Layers.</a:t>
            </a:r>
          </a:p>
          <a:p>
            <a:pPr marL="342900" indent="-342900">
              <a:buAutoNum type="arabicPeriod"/>
            </a:pPr>
            <a:endParaRPr lang="pt-BR"/>
          </a:p>
          <a:p>
            <a:pPr marL="342900" indent="-342900">
              <a:buAutoNum type="arabicPeriod"/>
            </a:pPr>
            <a:r>
              <a:rPr lang="pt-BR"/>
              <a:t>Do universo de sites mais fáceis de implementar que as 103 OCs selecionadas no passo anterior, Selecionamos outras 50 OCs, totalizando outros 153 layers, que estão próximas (50km, 1h de carro) das 103 OCs do passo 1.</a:t>
            </a:r>
          </a:p>
          <a:p>
            <a:endParaRPr lang="pt-BR" sz="1600"/>
          </a:p>
        </p:txBody>
      </p:sp>
    </p:spTree>
    <p:extLst>
      <p:ext uri="{BB962C8B-B14F-4D97-AF65-F5344CB8AC3E}">
        <p14:creationId xmlns:p14="http://schemas.microsoft.com/office/powerpoint/2010/main" val="255757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D9BD362E-17AC-4056-8AC8-510811E4BC55}"/>
              </a:ext>
            </a:extLst>
          </p:cNvPr>
          <p:cNvSpPr>
            <a:spLocks noGrp="1"/>
          </p:cNvSpPr>
          <p:nvPr>
            <p:ph type="body" orient="vert" sz="quarter" idx="12"/>
          </p:nvPr>
        </p:nvSpPr>
        <p:spPr/>
        <p:txBody>
          <a:bodyPr/>
          <a:lstStyle/>
          <a:p>
            <a:r>
              <a:rPr lang="pt-BR"/>
              <a:t>16/09/2021</a:t>
            </a:r>
          </a:p>
        </p:txBody>
      </p:sp>
      <p:sp>
        <p:nvSpPr>
          <p:cNvPr id="3" name="Slide Number Placeholder 2">
            <a:extLst>
              <a:ext uri="{FF2B5EF4-FFF2-40B4-BE49-F238E27FC236}">
                <a16:creationId xmlns:a16="http://schemas.microsoft.com/office/drawing/2014/main" id="{6C33FA42-094C-446E-9360-E8C22C7E5098}"/>
              </a:ext>
            </a:extLst>
          </p:cNvPr>
          <p:cNvSpPr>
            <a:spLocks noGrp="1"/>
          </p:cNvSpPr>
          <p:nvPr>
            <p:ph type="sldNum" sz="quarter" idx="4"/>
          </p:nvPr>
        </p:nvSpPr>
        <p:spPr/>
        <p:txBody>
          <a:bodyPr/>
          <a:lstStyle/>
          <a:p>
            <a:fld id="{2F807B70-6395-8945-99F1-E53109619FCB}" type="slidenum">
              <a:rPr lang="pt-BR" smtClean="0"/>
              <a:pPr/>
              <a:t>5</a:t>
            </a:fld>
            <a:endParaRPr lang="pt-BR"/>
          </a:p>
        </p:txBody>
      </p:sp>
      <p:sp>
        <p:nvSpPr>
          <p:cNvPr id="4" name="Text Placeholder 3">
            <a:extLst>
              <a:ext uri="{FF2B5EF4-FFF2-40B4-BE49-F238E27FC236}">
                <a16:creationId xmlns:a16="http://schemas.microsoft.com/office/drawing/2014/main" id="{7D2A0724-410F-4504-9758-4F265BEC0F54}"/>
              </a:ext>
            </a:extLst>
          </p:cNvPr>
          <p:cNvSpPr>
            <a:spLocks noGrp="1"/>
          </p:cNvSpPr>
          <p:nvPr>
            <p:ph type="body" sz="quarter" idx="14"/>
          </p:nvPr>
        </p:nvSpPr>
        <p:spPr>
          <a:xfrm>
            <a:off x="444233" y="377769"/>
            <a:ext cx="10633070" cy="660270"/>
          </a:xfrm>
        </p:spPr>
        <p:txBody>
          <a:bodyPr/>
          <a:lstStyle/>
          <a:p>
            <a:r>
              <a:rPr lang="pt-BR" b="0"/>
              <a:t>De forma resumida</a:t>
            </a:r>
            <a:r>
              <a:rPr lang="pt-BR"/>
              <a:t>, qual é o problema?</a:t>
            </a:r>
          </a:p>
        </p:txBody>
      </p:sp>
      <p:sp>
        <p:nvSpPr>
          <p:cNvPr id="7" name="Rectangle 6">
            <a:extLst>
              <a:ext uri="{FF2B5EF4-FFF2-40B4-BE49-F238E27FC236}">
                <a16:creationId xmlns:a16="http://schemas.microsoft.com/office/drawing/2014/main" id="{96346174-EA21-4393-A5F0-A324C18DDFE2}"/>
              </a:ext>
            </a:extLst>
          </p:cNvPr>
          <p:cNvSpPr/>
          <p:nvPr/>
        </p:nvSpPr>
        <p:spPr>
          <a:xfrm>
            <a:off x="444233" y="2088871"/>
            <a:ext cx="11212058" cy="3416320"/>
          </a:xfrm>
          <a:prstGeom prst="rect">
            <a:avLst/>
          </a:prstGeom>
        </p:spPr>
        <p:txBody>
          <a:bodyPr wrap="square">
            <a:spAutoFit/>
          </a:bodyPr>
          <a:lstStyle/>
          <a:p>
            <a:pPr algn="just">
              <a:lnSpc>
                <a:spcPct val="150000"/>
              </a:lnSpc>
            </a:pPr>
            <a:r>
              <a:rPr lang="pt-BR" sz="2800"/>
              <a:t>Criar um ranking das OCs à implantar com base nos múltiplos critérios de </a:t>
            </a:r>
            <a:r>
              <a:rPr lang="pt-BR" sz="2800" b="1"/>
              <a:t>importância, viabilidade e urgência</a:t>
            </a:r>
            <a:r>
              <a:rPr lang="pt-BR" sz="2800"/>
              <a:t> no período com base em critérios objetivos e reproduzíveis, </a:t>
            </a:r>
            <a:r>
              <a:rPr lang="pt-BR" sz="2800" b="1"/>
              <a:t>reduzindo erros de julgamento</a:t>
            </a:r>
            <a:r>
              <a:rPr lang="pt-BR" sz="2800"/>
              <a:t>. Resolve-lo vai aumentar o volume e assertividade das entregas por parte da Engenharia.</a:t>
            </a:r>
          </a:p>
          <a:p>
            <a:pPr marL="285750" indent="-285750">
              <a:buFont typeface="Arial" panose="020B0604020202020204" pitchFamily="34" charset="0"/>
              <a:buChar char="•"/>
            </a:pPr>
            <a:endParaRPr lang="pt-BR" sz="2400"/>
          </a:p>
          <a:p>
            <a:pPr marL="285750" indent="-285750">
              <a:buFont typeface="Arial" panose="020B0604020202020204" pitchFamily="34" charset="0"/>
              <a:buChar char="•"/>
            </a:pPr>
            <a:endParaRPr lang="pt-BR" sz="2400"/>
          </a:p>
        </p:txBody>
      </p:sp>
    </p:spTree>
    <p:extLst>
      <p:ext uri="{BB962C8B-B14F-4D97-AF65-F5344CB8AC3E}">
        <p14:creationId xmlns:p14="http://schemas.microsoft.com/office/powerpoint/2010/main" val="25595698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D9BD362E-17AC-4056-8AC8-510811E4BC55}"/>
              </a:ext>
            </a:extLst>
          </p:cNvPr>
          <p:cNvSpPr>
            <a:spLocks noGrp="1"/>
          </p:cNvSpPr>
          <p:nvPr>
            <p:ph type="body" orient="vert" sz="quarter" idx="12"/>
          </p:nvPr>
        </p:nvSpPr>
        <p:spPr/>
        <p:txBody>
          <a:bodyPr/>
          <a:lstStyle/>
          <a:p>
            <a:r>
              <a:rPr lang="pt-BR"/>
              <a:t>16/09/2021</a:t>
            </a:r>
          </a:p>
        </p:txBody>
      </p:sp>
      <p:sp>
        <p:nvSpPr>
          <p:cNvPr id="3" name="Slide Number Placeholder 2">
            <a:extLst>
              <a:ext uri="{FF2B5EF4-FFF2-40B4-BE49-F238E27FC236}">
                <a16:creationId xmlns:a16="http://schemas.microsoft.com/office/drawing/2014/main" id="{6C33FA42-094C-446E-9360-E8C22C7E5098}"/>
              </a:ext>
            </a:extLst>
          </p:cNvPr>
          <p:cNvSpPr>
            <a:spLocks noGrp="1"/>
          </p:cNvSpPr>
          <p:nvPr>
            <p:ph type="sldNum" sz="quarter" idx="4"/>
          </p:nvPr>
        </p:nvSpPr>
        <p:spPr/>
        <p:txBody>
          <a:bodyPr/>
          <a:lstStyle/>
          <a:p>
            <a:fld id="{2F807B70-6395-8945-99F1-E53109619FCB}" type="slidenum">
              <a:rPr lang="pt-BR" smtClean="0"/>
              <a:pPr/>
              <a:t>50</a:t>
            </a:fld>
            <a:endParaRPr lang="pt-BR"/>
          </a:p>
        </p:txBody>
      </p:sp>
      <p:sp>
        <p:nvSpPr>
          <p:cNvPr id="4" name="Text Placeholder 3">
            <a:extLst>
              <a:ext uri="{FF2B5EF4-FFF2-40B4-BE49-F238E27FC236}">
                <a16:creationId xmlns:a16="http://schemas.microsoft.com/office/drawing/2014/main" id="{7D2A0724-410F-4504-9758-4F265BEC0F54}"/>
              </a:ext>
            </a:extLst>
          </p:cNvPr>
          <p:cNvSpPr>
            <a:spLocks noGrp="1"/>
          </p:cNvSpPr>
          <p:nvPr>
            <p:ph type="body" sz="quarter" idx="14"/>
          </p:nvPr>
        </p:nvSpPr>
        <p:spPr>
          <a:xfrm>
            <a:off x="444233" y="377769"/>
            <a:ext cx="8839103" cy="660270"/>
          </a:xfrm>
        </p:spPr>
        <p:txBody>
          <a:bodyPr/>
          <a:lstStyle/>
          <a:p>
            <a:r>
              <a:rPr lang="pt-BR"/>
              <a:t>Indice</a:t>
            </a:r>
          </a:p>
        </p:txBody>
      </p:sp>
      <p:sp>
        <p:nvSpPr>
          <p:cNvPr id="38" name="TextBox 37">
            <a:extLst>
              <a:ext uri="{FF2B5EF4-FFF2-40B4-BE49-F238E27FC236}">
                <a16:creationId xmlns:a16="http://schemas.microsoft.com/office/drawing/2014/main" id="{8AFC5323-A552-4263-AA7D-AD8F314C2265}"/>
              </a:ext>
            </a:extLst>
          </p:cNvPr>
          <p:cNvSpPr txBox="1"/>
          <p:nvPr/>
        </p:nvSpPr>
        <p:spPr>
          <a:xfrm>
            <a:off x="444233" y="1397640"/>
            <a:ext cx="10426967" cy="3293209"/>
          </a:xfrm>
          <a:prstGeom prst="rect">
            <a:avLst/>
          </a:prstGeom>
          <a:noFill/>
        </p:spPr>
        <p:txBody>
          <a:bodyPr wrap="square" rtlCol="0">
            <a:spAutoFit/>
          </a:bodyPr>
          <a:lstStyle/>
          <a:p>
            <a:r>
              <a:rPr lang="pt-BR" sz="1600"/>
              <a:t>Não da pra fazer 500 Sky Coverage e resolver 0 problemas de rede. Tambem não dá pra fazer 50 Ocs da Engenharia por apanharia pelo baixo volume. Qual o equilíbrio ? </a:t>
            </a:r>
          </a:p>
          <a:p>
            <a:r>
              <a:rPr lang="pt-BR" sz="1600"/>
              <a:t>O problema</a:t>
            </a:r>
          </a:p>
          <a:p>
            <a:r>
              <a:rPr lang="pt-BR" sz="1600"/>
              <a:t>Eixos</a:t>
            </a:r>
          </a:p>
          <a:p>
            <a:r>
              <a:rPr lang="pt-BR" sz="1600"/>
              <a:t>MCDA e onde é utilizada. </a:t>
            </a:r>
          </a:p>
          <a:p>
            <a:r>
              <a:rPr lang="pt-BR" sz="1600"/>
              <a:t>O PROMETHEE II</a:t>
            </a:r>
          </a:p>
          <a:p>
            <a:r>
              <a:rPr lang="pt-BR" sz="1600"/>
              <a:t>Um exemplo</a:t>
            </a:r>
          </a:p>
          <a:p>
            <a:r>
              <a:rPr lang="pt-BR" sz="1600"/>
              <a:t>Mostrar os pesos dos três eixos</a:t>
            </a:r>
          </a:p>
          <a:p>
            <a:r>
              <a:rPr lang="pt-BR" sz="1600"/>
              <a:t>Slide das bolinhas: mostrar ocs, depois ocs selecionadas pelo ranking, depois Ocs extras de “oportunidade”</a:t>
            </a:r>
          </a:p>
          <a:p>
            <a:r>
              <a:rPr lang="pt-BR" sz="1600"/>
              <a:t>Mostrar o aplicativo</a:t>
            </a:r>
          </a:p>
          <a:p>
            <a:r>
              <a:rPr lang="pt-BR" sz="1600"/>
              <a:t>Conclusão</a:t>
            </a:r>
          </a:p>
          <a:p>
            <a:endParaRPr lang="pt-BR" sz="1600"/>
          </a:p>
          <a:p>
            <a:endParaRPr lang="pt-BR" sz="1600"/>
          </a:p>
        </p:txBody>
      </p:sp>
    </p:spTree>
    <p:extLst>
      <p:ext uri="{BB962C8B-B14F-4D97-AF65-F5344CB8AC3E}">
        <p14:creationId xmlns:p14="http://schemas.microsoft.com/office/powerpoint/2010/main" val="27159801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person, player, person, game&#10;&#10;Description automatically generated">
            <a:extLst>
              <a:ext uri="{FF2B5EF4-FFF2-40B4-BE49-F238E27FC236}">
                <a16:creationId xmlns:a16="http://schemas.microsoft.com/office/drawing/2014/main" id="{64A1B2E5-9887-2142-A28F-095236F3E1B7}"/>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15232" t="18751" r="8745" b="17105"/>
          <a:stretch/>
        </p:blipFill>
        <p:spPr>
          <a:xfrm>
            <a:off x="0" y="0"/>
            <a:ext cx="12192000" cy="6858000"/>
          </a:xfrm>
          <a:prstGeom prst="rect">
            <a:avLst/>
          </a:prstGeom>
        </p:spPr>
      </p:pic>
      <p:pic>
        <p:nvPicPr>
          <p:cNvPr id="6" name="Picture 5">
            <a:extLst>
              <a:ext uri="{FF2B5EF4-FFF2-40B4-BE49-F238E27FC236}">
                <a16:creationId xmlns:a16="http://schemas.microsoft.com/office/drawing/2014/main" id="{CAF450A6-8B39-E84B-97DE-1144812EF42B}"/>
              </a:ext>
            </a:extLst>
          </p:cNvPr>
          <p:cNvPicPr>
            <a:picLocks noChangeAspect="1"/>
          </p:cNvPicPr>
          <p:nvPr/>
        </p:nvPicPr>
        <p:blipFill>
          <a:blip r:embed="rId3">
            <a:clrChange>
              <a:clrFrom>
                <a:srgbClr val="0840DD"/>
              </a:clrFrom>
              <a:clrTo>
                <a:srgbClr val="0840DD">
                  <a:alpha val="0"/>
                </a:srgbClr>
              </a:clrTo>
            </a:clrChange>
            <a:alphaModFix amt="85000"/>
            <a:extLst>
              <a:ext uri="{BEBA8EAE-BF5A-486C-A8C5-ECC9F3942E4B}">
                <a14:imgProps xmlns:a14="http://schemas.microsoft.com/office/drawing/2010/main">
                  <a14:imgLayer r:embed="rId4">
                    <a14:imgEffect>
                      <a14:artisticPaintBrush trans="74000" brushSize="4"/>
                    </a14:imgEffect>
                    <a14:imgEffect>
                      <a14:sharpenSoften amount="-17000"/>
                    </a14:imgEffect>
                    <a14:imgEffect>
                      <a14:colorTemperature colorTemp="6811"/>
                    </a14:imgEffect>
                    <a14:imgEffect>
                      <a14:saturation sat="302000"/>
                    </a14:imgEffect>
                    <a14:imgEffect>
                      <a14:brightnessContrast bright="51000" contrast="17000"/>
                    </a14:imgEffect>
                  </a14:imgLayer>
                </a14:imgProps>
              </a:ext>
            </a:extLst>
          </a:blip>
          <a:stretch>
            <a:fillRect/>
          </a:stretch>
        </p:blipFill>
        <p:spPr>
          <a:xfrm>
            <a:off x="5284519" y="0"/>
            <a:ext cx="6907481" cy="6858000"/>
          </a:xfrm>
          <a:prstGeom prst="rect">
            <a:avLst/>
          </a:prstGeom>
        </p:spPr>
      </p:pic>
      <p:pic>
        <p:nvPicPr>
          <p:cNvPr id="4" name="Picture 3">
            <a:extLst>
              <a:ext uri="{FF2B5EF4-FFF2-40B4-BE49-F238E27FC236}">
                <a16:creationId xmlns:a16="http://schemas.microsoft.com/office/drawing/2014/main" id="{C1B47DCD-F629-0140-B35F-85219A5A55FB}"/>
              </a:ext>
            </a:extLst>
          </p:cNvPr>
          <p:cNvPicPr>
            <a:picLocks noChangeAspect="1"/>
          </p:cNvPicPr>
          <p:nvPr/>
        </p:nvPicPr>
        <p:blipFill>
          <a:blip r:embed="rId5"/>
          <a:stretch>
            <a:fillRect/>
          </a:stretch>
        </p:blipFill>
        <p:spPr>
          <a:xfrm>
            <a:off x="4490351" y="2126751"/>
            <a:ext cx="4203209" cy="1115137"/>
          </a:xfrm>
          <a:prstGeom prst="rect">
            <a:avLst/>
          </a:prstGeom>
        </p:spPr>
      </p:pic>
      <p:sp>
        <p:nvSpPr>
          <p:cNvPr id="5" name="TextBox 4">
            <a:extLst>
              <a:ext uri="{FF2B5EF4-FFF2-40B4-BE49-F238E27FC236}">
                <a16:creationId xmlns:a16="http://schemas.microsoft.com/office/drawing/2014/main" id="{177DCE91-E7D3-8749-A9F1-D87EAF79283C}"/>
              </a:ext>
            </a:extLst>
          </p:cNvPr>
          <p:cNvSpPr txBox="1"/>
          <p:nvPr/>
        </p:nvSpPr>
        <p:spPr>
          <a:xfrm>
            <a:off x="6195753" y="3487546"/>
            <a:ext cx="3580546" cy="1015663"/>
          </a:xfrm>
          <a:prstGeom prst="rect">
            <a:avLst/>
          </a:prstGeom>
          <a:noFill/>
        </p:spPr>
        <p:txBody>
          <a:bodyPr wrap="square" rtlCol="0">
            <a:spAutoFit/>
          </a:bodyPr>
          <a:lstStyle/>
          <a:p>
            <a:r>
              <a:rPr lang="pt-BR" sz="6000" i="1">
                <a:solidFill>
                  <a:schemeClr val="bg1"/>
                </a:solidFill>
                <a:latin typeface="TIM Sans Thin" pitchFamily="2" charset="77"/>
              </a:rPr>
              <a:t>Obrigado.</a:t>
            </a:r>
          </a:p>
        </p:txBody>
      </p:sp>
      <p:sp>
        <p:nvSpPr>
          <p:cNvPr id="9" name="TextBox 8">
            <a:extLst>
              <a:ext uri="{FF2B5EF4-FFF2-40B4-BE49-F238E27FC236}">
                <a16:creationId xmlns:a16="http://schemas.microsoft.com/office/drawing/2014/main" id="{3A080D30-BA2D-40E3-82CB-812B727CE9AB}"/>
              </a:ext>
            </a:extLst>
          </p:cNvPr>
          <p:cNvSpPr txBox="1"/>
          <p:nvPr/>
        </p:nvSpPr>
        <p:spPr>
          <a:xfrm>
            <a:off x="6284071" y="5726340"/>
            <a:ext cx="4031504" cy="360099"/>
          </a:xfrm>
          <a:prstGeom prst="rect">
            <a:avLst/>
          </a:prstGeom>
          <a:noFill/>
        </p:spPr>
        <p:txBody>
          <a:bodyPr wrap="square" rtlCol="0">
            <a:spAutoFit/>
          </a:bodyPr>
          <a:lstStyle/>
          <a:p>
            <a:r>
              <a:rPr lang="pt-BR" sz="870" b="1">
                <a:solidFill>
                  <a:schemeClr val="bg1"/>
                </a:solidFill>
                <a:latin typeface="TIM Sans Heavy" pitchFamily="2" charset="77"/>
              </a:rPr>
              <a:t>Todos os direitos reservados à TIM Brasil®.</a:t>
            </a:r>
          </a:p>
          <a:p>
            <a:r>
              <a:rPr lang="pt-BR" sz="870">
                <a:solidFill>
                  <a:schemeClr val="bg1"/>
                </a:solidFill>
                <a:latin typeface="TIM Sans Medium" pitchFamily="2" charset="77"/>
              </a:rPr>
              <a:t>O conteúdo desse material só deve ser compartilhado com autorização.</a:t>
            </a:r>
          </a:p>
        </p:txBody>
      </p:sp>
    </p:spTree>
    <p:extLst>
      <p:ext uri="{BB962C8B-B14F-4D97-AF65-F5344CB8AC3E}">
        <p14:creationId xmlns:p14="http://schemas.microsoft.com/office/powerpoint/2010/main" val="704615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D9BD362E-17AC-4056-8AC8-510811E4BC55}"/>
              </a:ext>
            </a:extLst>
          </p:cNvPr>
          <p:cNvSpPr>
            <a:spLocks noGrp="1"/>
          </p:cNvSpPr>
          <p:nvPr>
            <p:ph type="body" orient="vert" sz="quarter" idx="12"/>
          </p:nvPr>
        </p:nvSpPr>
        <p:spPr/>
        <p:txBody>
          <a:bodyPr/>
          <a:lstStyle/>
          <a:p>
            <a:r>
              <a:rPr lang="pt-BR"/>
              <a:t>16/09/2021</a:t>
            </a:r>
          </a:p>
        </p:txBody>
      </p:sp>
      <p:sp>
        <p:nvSpPr>
          <p:cNvPr id="3" name="Slide Number Placeholder 2">
            <a:extLst>
              <a:ext uri="{FF2B5EF4-FFF2-40B4-BE49-F238E27FC236}">
                <a16:creationId xmlns:a16="http://schemas.microsoft.com/office/drawing/2014/main" id="{6C33FA42-094C-446E-9360-E8C22C7E5098}"/>
              </a:ext>
            </a:extLst>
          </p:cNvPr>
          <p:cNvSpPr>
            <a:spLocks noGrp="1"/>
          </p:cNvSpPr>
          <p:nvPr>
            <p:ph type="sldNum" sz="quarter" idx="4"/>
          </p:nvPr>
        </p:nvSpPr>
        <p:spPr/>
        <p:txBody>
          <a:bodyPr/>
          <a:lstStyle/>
          <a:p>
            <a:fld id="{2F807B70-6395-8945-99F1-E53109619FCB}" type="slidenum">
              <a:rPr lang="pt-BR" smtClean="0"/>
              <a:pPr/>
              <a:t>6</a:t>
            </a:fld>
            <a:endParaRPr lang="pt-BR"/>
          </a:p>
        </p:txBody>
      </p:sp>
      <p:sp>
        <p:nvSpPr>
          <p:cNvPr id="4" name="Text Placeholder 3">
            <a:extLst>
              <a:ext uri="{FF2B5EF4-FFF2-40B4-BE49-F238E27FC236}">
                <a16:creationId xmlns:a16="http://schemas.microsoft.com/office/drawing/2014/main" id="{7D2A0724-410F-4504-9758-4F265BEC0F54}"/>
              </a:ext>
            </a:extLst>
          </p:cNvPr>
          <p:cNvSpPr>
            <a:spLocks noGrp="1"/>
          </p:cNvSpPr>
          <p:nvPr>
            <p:ph type="body" sz="quarter" idx="14"/>
          </p:nvPr>
        </p:nvSpPr>
        <p:spPr>
          <a:xfrm>
            <a:off x="779465" y="2324134"/>
            <a:ext cx="10633070" cy="2209732"/>
          </a:xfrm>
        </p:spPr>
        <p:txBody>
          <a:bodyPr/>
          <a:lstStyle/>
          <a:p>
            <a:pPr algn="ctr">
              <a:lnSpc>
                <a:spcPct val="150000"/>
              </a:lnSpc>
            </a:pPr>
            <a:r>
              <a:rPr lang="pt-BR"/>
              <a:t>Alguém já resolveu esse problema ou um parecido?</a:t>
            </a:r>
          </a:p>
        </p:txBody>
      </p:sp>
    </p:spTree>
    <p:extLst>
      <p:ext uri="{BB962C8B-B14F-4D97-AF65-F5344CB8AC3E}">
        <p14:creationId xmlns:p14="http://schemas.microsoft.com/office/powerpoint/2010/main" val="3464348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D9BD362E-17AC-4056-8AC8-510811E4BC55}"/>
              </a:ext>
            </a:extLst>
          </p:cNvPr>
          <p:cNvSpPr>
            <a:spLocks noGrp="1"/>
          </p:cNvSpPr>
          <p:nvPr>
            <p:ph type="body" orient="vert" sz="quarter" idx="12"/>
          </p:nvPr>
        </p:nvSpPr>
        <p:spPr/>
        <p:txBody>
          <a:bodyPr/>
          <a:lstStyle/>
          <a:p>
            <a:r>
              <a:rPr lang="pt-BR"/>
              <a:t>16/09/2021</a:t>
            </a:r>
          </a:p>
        </p:txBody>
      </p:sp>
      <p:sp>
        <p:nvSpPr>
          <p:cNvPr id="3" name="Slide Number Placeholder 2">
            <a:extLst>
              <a:ext uri="{FF2B5EF4-FFF2-40B4-BE49-F238E27FC236}">
                <a16:creationId xmlns:a16="http://schemas.microsoft.com/office/drawing/2014/main" id="{6C33FA42-094C-446E-9360-E8C22C7E5098}"/>
              </a:ext>
            </a:extLst>
          </p:cNvPr>
          <p:cNvSpPr>
            <a:spLocks noGrp="1"/>
          </p:cNvSpPr>
          <p:nvPr>
            <p:ph type="sldNum" sz="quarter" idx="4"/>
          </p:nvPr>
        </p:nvSpPr>
        <p:spPr/>
        <p:txBody>
          <a:bodyPr/>
          <a:lstStyle/>
          <a:p>
            <a:fld id="{2F807B70-6395-8945-99F1-E53109619FCB}" type="slidenum">
              <a:rPr lang="pt-BR" smtClean="0"/>
              <a:pPr/>
              <a:t>7</a:t>
            </a:fld>
            <a:endParaRPr lang="pt-BR"/>
          </a:p>
        </p:txBody>
      </p:sp>
      <p:sp>
        <p:nvSpPr>
          <p:cNvPr id="4" name="Text Placeholder 3">
            <a:extLst>
              <a:ext uri="{FF2B5EF4-FFF2-40B4-BE49-F238E27FC236}">
                <a16:creationId xmlns:a16="http://schemas.microsoft.com/office/drawing/2014/main" id="{7D2A0724-410F-4504-9758-4F265BEC0F54}"/>
              </a:ext>
            </a:extLst>
          </p:cNvPr>
          <p:cNvSpPr>
            <a:spLocks noGrp="1"/>
          </p:cNvSpPr>
          <p:nvPr>
            <p:ph type="body" sz="quarter" idx="14"/>
          </p:nvPr>
        </p:nvSpPr>
        <p:spPr>
          <a:xfrm>
            <a:off x="444233" y="377769"/>
            <a:ext cx="10633070" cy="660270"/>
          </a:xfrm>
        </p:spPr>
        <p:txBody>
          <a:bodyPr/>
          <a:lstStyle/>
          <a:p>
            <a:r>
              <a:rPr lang="pt-BR"/>
              <a:t>Analise de Decisão Multicritério (MCDA)</a:t>
            </a:r>
          </a:p>
        </p:txBody>
      </p:sp>
      <p:sp>
        <p:nvSpPr>
          <p:cNvPr id="7" name="Rectangle 6">
            <a:extLst>
              <a:ext uri="{FF2B5EF4-FFF2-40B4-BE49-F238E27FC236}">
                <a16:creationId xmlns:a16="http://schemas.microsoft.com/office/drawing/2014/main" id="{96346174-EA21-4393-A5F0-A324C18DDFE2}"/>
              </a:ext>
            </a:extLst>
          </p:cNvPr>
          <p:cNvSpPr/>
          <p:nvPr/>
        </p:nvSpPr>
        <p:spPr>
          <a:xfrm>
            <a:off x="444233" y="1322253"/>
            <a:ext cx="9971218" cy="4678204"/>
          </a:xfrm>
          <a:prstGeom prst="rect">
            <a:avLst/>
          </a:prstGeom>
        </p:spPr>
        <p:txBody>
          <a:bodyPr wrap="square">
            <a:spAutoFit/>
          </a:bodyPr>
          <a:lstStyle/>
          <a:p>
            <a:pPr marL="285750" indent="-285750">
              <a:buFont typeface="Arial" panose="020B0604020202020204" pitchFamily="34" charset="0"/>
              <a:buChar char="•"/>
            </a:pPr>
            <a:r>
              <a:rPr lang="pt-BR" sz="2800"/>
              <a:t>Ramo da </a:t>
            </a:r>
            <a:r>
              <a:rPr lang="pt-BR" sz="2800" b="1"/>
              <a:t>Pesquisa Operacional </a:t>
            </a:r>
            <a:r>
              <a:rPr lang="pt-BR" sz="2800"/>
              <a:t>(Operational Research, OR)</a:t>
            </a:r>
          </a:p>
          <a:p>
            <a:pPr marL="285750" indent="-285750">
              <a:buFont typeface="Arial" panose="020B0604020202020204" pitchFamily="34" charset="0"/>
              <a:buChar char="•"/>
            </a:pPr>
            <a:endParaRPr lang="pt-BR" sz="2800"/>
          </a:p>
          <a:p>
            <a:pPr marL="285750" indent="-285750">
              <a:buFont typeface="Arial" panose="020B0604020202020204" pitchFamily="34" charset="0"/>
              <a:buChar char="•"/>
            </a:pPr>
            <a:r>
              <a:rPr lang="pt-BR" sz="2800"/>
              <a:t>Trata de diversos problemas, entre eles de </a:t>
            </a:r>
            <a:r>
              <a:rPr lang="pt-BR" sz="2800" b="1"/>
              <a:t>Ranking</a:t>
            </a:r>
          </a:p>
          <a:p>
            <a:pPr marL="285750" indent="-285750">
              <a:buFont typeface="Arial" panose="020B0604020202020204" pitchFamily="34" charset="0"/>
              <a:buChar char="•"/>
            </a:pPr>
            <a:endParaRPr lang="pt-BR" sz="2800"/>
          </a:p>
          <a:p>
            <a:pPr marL="285750" indent="-285750">
              <a:buFont typeface="Arial" panose="020B0604020202020204" pitchFamily="34" charset="0"/>
              <a:buChar char="•"/>
            </a:pPr>
            <a:r>
              <a:rPr lang="pt-BR" sz="2800"/>
              <a:t>Diversos métodos consagrados, entre eles o PROMETHEE (</a:t>
            </a:r>
            <a:r>
              <a:rPr lang="en-US" sz="2800"/>
              <a:t>Preference ranking organization method for enrichment evaluation)</a:t>
            </a:r>
          </a:p>
          <a:p>
            <a:endParaRPr lang="en-US" sz="1400"/>
          </a:p>
          <a:p>
            <a:endParaRPr lang="en-US" sz="1400"/>
          </a:p>
          <a:p>
            <a:pPr marL="285750" indent="-285750">
              <a:buFont typeface="Arial" panose="020B0604020202020204" pitchFamily="34" charset="0"/>
              <a:buChar char="•"/>
            </a:pPr>
            <a:endParaRPr lang="pt-BR" sz="2800"/>
          </a:p>
          <a:p>
            <a:pPr marL="742950" lvl="1" indent="-285750">
              <a:buFont typeface="Arial" panose="020B0604020202020204" pitchFamily="34" charset="0"/>
              <a:buChar char="•"/>
            </a:pPr>
            <a:endParaRPr lang="pt-BR" sz="2800"/>
          </a:p>
          <a:p>
            <a:pPr marL="285750" indent="-285750">
              <a:buFont typeface="Arial" panose="020B0604020202020204" pitchFamily="34" charset="0"/>
              <a:buChar char="•"/>
            </a:pPr>
            <a:endParaRPr lang="pt-BR">
              <a:solidFill>
                <a:schemeClr val="accent5"/>
              </a:solidFill>
              <a:latin typeface="TIM Sans" panose="00000500000000000000" pitchFamily="2" charset="0"/>
            </a:endParaRPr>
          </a:p>
        </p:txBody>
      </p:sp>
      <p:pic>
        <p:nvPicPr>
          <p:cNvPr id="5" name="Picture 4">
            <a:extLst>
              <a:ext uri="{FF2B5EF4-FFF2-40B4-BE49-F238E27FC236}">
                <a16:creationId xmlns:a16="http://schemas.microsoft.com/office/drawing/2014/main" id="{4BB065B3-558E-4109-ADA6-A85A88BCA6A3}"/>
              </a:ext>
            </a:extLst>
          </p:cNvPr>
          <p:cNvPicPr>
            <a:picLocks noChangeAspect="1"/>
          </p:cNvPicPr>
          <p:nvPr/>
        </p:nvPicPr>
        <p:blipFill>
          <a:blip r:embed="rId2"/>
          <a:stretch>
            <a:fillRect/>
          </a:stretch>
        </p:blipFill>
        <p:spPr>
          <a:xfrm>
            <a:off x="784526" y="4364405"/>
            <a:ext cx="10160565" cy="2126630"/>
          </a:xfrm>
          <a:prstGeom prst="rect">
            <a:avLst/>
          </a:prstGeom>
        </p:spPr>
      </p:pic>
    </p:spTree>
    <p:extLst>
      <p:ext uri="{BB962C8B-B14F-4D97-AF65-F5344CB8AC3E}">
        <p14:creationId xmlns:p14="http://schemas.microsoft.com/office/powerpoint/2010/main" val="3086577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D9BD362E-17AC-4056-8AC8-510811E4BC55}"/>
              </a:ext>
            </a:extLst>
          </p:cNvPr>
          <p:cNvSpPr>
            <a:spLocks noGrp="1"/>
          </p:cNvSpPr>
          <p:nvPr>
            <p:ph type="body" orient="vert" sz="quarter" idx="12"/>
          </p:nvPr>
        </p:nvSpPr>
        <p:spPr/>
        <p:txBody>
          <a:bodyPr/>
          <a:lstStyle/>
          <a:p>
            <a:r>
              <a:rPr lang="pt-BR"/>
              <a:t>16/09/2021</a:t>
            </a:r>
          </a:p>
        </p:txBody>
      </p:sp>
      <p:sp>
        <p:nvSpPr>
          <p:cNvPr id="3" name="Slide Number Placeholder 2">
            <a:extLst>
              <a:ext uri="{FF2B5EF4-FFF2-40B4-BE49-F238E27FC236}">
                <a16:creationId xmlns:a16="http://schemas.microsoft.com/office/drawing/2014/main" id="{6C33FA42-094C-446E-9360-E8C22C7E5098}"/>
              </a:ext>
            </a:extLst>
          </p:cNvPr>
          <p:cNvSpPr>
            <a:spLocks noGrp="1"/>
          </p:cNvSpPr>
          <p:nvPr>
            <p:ph type="sldNum" sz="quarter" idx="4"/>
          </p:nvPr>
        </p:nvSpPr>
        <p:spPr/>
        <p:txBody>
          <a:bodyPr/>
          <a:lstStyle/>
          <a:p>
            <a:fld id="{2F807B70-6395-8945-99F1-E53109619FCB}" type="slidenum">
              <a:rPr lang="pt-BR" smtClean="0"/>
              <a:pPr/>
              <a:t>8</a:t>
            </a:fld>
            <a:endParaRPr lang="pt-BR"/>
          </a:p>
        </p:txBody>
      </p:sp>
      <p:sp>
        <p:nvSpPr>
          <p:cNvPr id="4" name="Text Placeholder 3">
            <a:extLst>
              <a:ext uri="{FF2B5EF4-FFF2-40B4-BE49-F238E27FC236}">
                <a16:creationId xmlns:a16="http://schemas.microsoft.com/office/drawing/2014/main" id="{7D2A0724-410F-4504-9758-4F265BEC0F54}"/>
              </a:ext>
            </a:extLst>
          </p:cNvPr>
          <p:cNvSpPr>
            <a:spLocks noGrp="1"/>
          </p:cNvSpPr>
          <p:nvPr>
            <p:ph type="body" sz="quarter" idx="14"/>
          </p:nvPr>
        </p:nvSpPr>
        <p:spPr>
          <a:xfrm>
            <a:off x="444233" y="377769"/>
            <a:ext cx="8839103" cy="660270"/>
          </a:xfrm>
        </p:spPr>
        <p:txBody>
          <a:bodyPr/>
          <a:lstStyle/>
          <a:p>
            <a:r>
              <a:rPr lang="pt-BR"/>
              <a:t>PROMETHEE - Onde é utilizado?</a:t>
            </a:r>
          </a:p>
        </p:txBody>
      </p:sp>
      <p:sp>
        <p:nvSpPr>
          <p:cNvPr id="7" name="Rectangle 6">
            <a:extLst>
              <a:ext uri="{FF2B5EF4-FFF2-40B4-BE49-F238E27FC236}">
                <a16:creationId xmlns:a16="http://schemas.microsoft.com/office/drawing/2014/main" id="{96346174-EA21-4393-A5F0-A324C18DDFE2}"/>
              </a:ext>
            </a:extLst>
          </p:cNvPr>
          <p:cNvSpPr/>
          <p:nvPr/>
        </p:nvSpPr>
        <p:spPr>
          <a:xfrm>
            <a:off x="444232" y="1322253"/>
            <a:ext cx="10310853" cy="4893647"/>
          </a:xfrm>
          <a:prstGeom prst="rect">
            <a:avLst/>
          </a:prstGeom>
        </p:spPr>
        <p:txBody>
          <a:bodyPr wrap="square" lIns="91440" tIns="45720" rIns="91440" bIns="45720" anchor="t">
            <a:spAutoFit/>
          </a:bodyPr>
          <a:lstStyle/>
          <a:p>
            <a:r>
              <a:rPr lang="pt-BR" sz="2400" dirty="0"/>
              <a:t>De acordo com o artigo</a:t>
            </a:r>
          </a:p>
          <a:p>
            <a:endParaRPr lang="pt-BR" dirty="0"/>
          </a:p>
          <a:p>
            <a:endParaRPr lang="pt-BR" dirty="0"/>
          </a:p>
          <a:p>
            <a:endParaRPr lang="pt-BR" dirty="0"/>
          </a:p>
          <a:p>
            <a:endParaRPr lang="pt-BR" dirty="0"/>
          </a:p>
          <a:p>
            <a:endParaRPr lang="pt-BR" dirty="0"/>
          </a:p>
          <a:p>
            <a:r>
              <a:rPr lang="pt-BR" b="1" dirty="0"/>
              <a:t>Áreas</a:t>
            </a:r>
            <a:r>
              <a:rPr lang="en-US" b="1" dirty="0"/>
              <a:t> de </a:t>
            </a:r>
            <a:r>
              <a:rPr lang="pt-BR" b="1" dirty="0"/>
              <a:t>aplicação</a:t>
            </a:r>
            <a:r>
              <a:rPr lang="en-US" b="1" dirty="0"/>
              <a:t> </a:t>
            </a:r>
            <a:r>
              <a:rPr lang="pt-BR" b="1" dirty="0"/>
              <a:t>mapeadas</a:t>
            </a:r>
          </a:p>
          <a:p>
            <a:endParaRPr lang="en-US" dirty="0"/>
          </a:p>
          <a:p>
            <a:r>
              <a:rPr lang="en-US" dirty="0"/>
              <a:t> </a:t>
            </a:r>
          </a:p>
          <a:p>
            <a:pPr marL="285750" indent="-285750">
              <a:buFont typeface="Arial" panose="020B0604020202020204" pitchFamily="34" charset="0"/>
              <a:buChar char="•"/>
            </a:pPr>
            <a:r>
              <a:rPr lang="en-US" dirty="0"/>
              <a:t>Environment Management</a:t>
            </a:r>
          </a:p>
          <a:p>
            <a:pPr marL="285750" indent="-285750">
              <a:buFont typeface="Arial" panose="020B0604020202020204" pitchFamily="34" charset="0"/>
              <a:buChar char="•"/>
            </a:pPr>
            <a:r>
              <a:rPr lang="en-US" dirty="0"/>
              <a:t>Hydrology and Water Management</a:t>
            </a:r>
          </a:p>
          <a:p>
            <a:pPr marL="285750" indent="-285750">
              <a:buFont typeface="Arial" panose="020B0604020202020204" pitchFamily="34" charset="0"/>
              <a:buChar char="•"/>
            </a:pPr>
            <a:r>
              <a:rPr lang="en-US" dirty="0"/>
              <a:t>Business and Financial Management</a:t>
            </a:r>
          </a:p>
          <a:p>
            <a:pPr marL="285750" indent="-285750">
              <a:buFont typeface="Arial" panose="020B0604020202020204" pitchFamily="34" charset="0"/>
              <a:buChar char="•"/>
            </a:pPr>
            <a:r>
              <a:rPr lang="en-US" dirty="0"/>
              <a:t>Chemistry</a:t>
            </a:r>
          </a:p>
          <a:p>
            <a:pPr marL="285750" indent="-285750">
              <a:buFont typeface="Arial" panose="020B0604020202020204" pitchFamily="34" charset="0"/>
              <a:buChar char="•"/>
            </a:pPr>
            <a:r>
              <a:rPr lang="en-US" dirty="0"/>
              <a:t>Logistics and Transportation</a:t>
            </a:r>
          </a:p>
          <a:p>
            <a:pPr marL="285750" indent="-285750">
              <a:buFont typeface="Arial" panose="020B0604020202020204" pitchFamily="34" charset="0"/>
              <a:buChar char="•"/>
            </a:pPr>
            <a:r>
              <a:rPr lang="en-US" dirty="0"/>
              <a:t>Manufacturing and Assembly</a:t>
            </a:r>
          </a:p>
          <a:p>
            <a:pPr marL="285750" indent="-285750">
              <a:buFont typeface="Arial" panose="020B0604020202020204" pitchFamily="34" charset="0"/>
              <a:buChar char="•"/>
            </a:pPr>
            <a:r>
              <a:rPr lang="en-US" dirty="0"/>
              <a:t>Energy Management</a:t>
            </a:r>
          </a:p>
          <a:p>
            <a:pPr marL="285750" indent="-285750">
              <a:buFont typeface="Arial" panose="020B0604020202020204" pitchFamily="34" charset="0"/>
              <a:buChar char="•"/>
            </a:pPr>
            <a:endParaRPr lang="pt-BR" dirty="0"/>
          </a:p>
        </p:txBody>
      </p:sp>
      <p:pic>
        <p:nvPicPr>
          <p:cNvPr id="5" name="Picture 4">
            <a:extLst>
              <a:ext uri="{FF2B5EF4-FFF2-40B4-BE49-F238E27FC236}">
                <a16:creationId xmlns:a16="http://schemas.microsoft.com/office/drawing/2014/main" id="{2629A4FE-B00F-4057-8620-D0E4C5AA137A}"/>
              </a:ext>
            </a:extLst>
          </p:cNvPr>
          <p:cNvPicPr>
            <a:picLocks noChangeAspect="1"/>
          </p:cNvPicPr>
          <p:nvPr/>
        </p:nvPicPr>
        <p:blipFill>
          <a:blip r:embed="rId2"/>
          <a:stretch>
            <a:fillRect/>
          </a:stretch>
        </p:blipFill>
        <p:spPr>
          <a:xfrm>
            <a:off x="3431871" y="1257598"/>
            <a:ext cx="8552205" cy="1430183"/>
          </a:xfrm>
          <a:prstGeom prst="rect">
            <a:avLst/>
          </a:prstGeom>
        </p:spPr>
      </p:pic>
      <p:sp>
        <p:nvSpPr>
          <p:cNvPr id="6" name="Rectangle 5">
            <a:extLst>
              <a:ext uri="{FF2B5EF4-FFF2-40B4-BE49-F238E27FC236}">
                <a16:creationId xmlns:a16="http://schemas.microsoft.com/office/drawing/2014/main" id="{68E56C06-E6F3-47A3-A955-801C174039C6}"/>
              </a:ext>
            </a:extLst>
          </p:cNvPr>
          <p:cNvSpPr/>
          <p:nvPr/>
        </p:nvSpPr>
        <p:spPr>
          <a:xfrm>
            <a:off x="6862618" y="3889973"/>
            <a:ext cx="3676073" cy="2031325"/>
          </a:xfrm>
          <a:prstGeom prst="rect">
            <a:avLst/>
          </a:prstGeom>
        </p:spPr>
        <p:txBody>
          <a:bodyPr wrap="square">
            <a:spAutoFit/>
          </a:bodyPr>
          <a:lstStyle/>
          <a:p>
            <a:pPr marL="285750" indent="-285750">
              <a:buFont typeface="Arial" panose="020B0604020202020204" pitchFamily="34" charset="0"/>
              <a:buChar char="•"/>
            </a:pPr>
            <a:r>
              <a:rPr lang="en-US" dirty="0"/>
              <a:t>Social</a:t>
            </a:r>
          </a:p>
          <a:p>
            <a:pPr marL="285750" indent="-285750">
              <a:buFont typeface="Arial" panose="020B0604020202020204" pitchFamily="34" charset="0"/>
              <a:buChar char="•"/>
            </a:pPr>
            <a:r>
              <a:rPr lang="en-US" dirty="0"/>
              <a:t>Medicine</a:t>
            </a:r>
          </a:p>
          <a:p>
            <a:pPr marL="285750" indent="-285750">
              <a:buFont typeface="Arial" panose="020B0604020202020204" pitchFamily="34" charset="0"/>
              <a:buChar char="•"/>
            </a:pPr>
            <a:r>
              <a:rPr lang="en-US" dirty="0"/>
              <a:t>Agriculture</a:t>
            </a:r>
          </a:p>
          <a:p>
            <a:pPr marL="285750" indent="-285750">
              <a:buFont typeface="Arial" panose="020B0604020202020204" pitchFamily="34" charset="0"/>
              <a:buChar char="•"/>
            </a:pPr>
            <a:r>
              <a:rPr lang="en-US" dirty="0"/>
              <a:t>Education</a:t>
            </a:r>
          </a:p>
          <a:p>
            <a:pPr marL="285750" indent="-285750">
              <a:buFont typeface="Arial" panose="020B0604020202020204" pitchFamily="34" charset="0"/>
              <a:buChar char="•"/>
            </a:pPr>
            <a:r>
              <a:rPr lang="en-US" dirty="0"/>
              <a:t>Design</a:t>
            </a:r>
          </a:p>
          <a:p>
            <a:pPr marL="285750" indent="-285750">
              <a:buFont typeface="Arial" panose="020B0604020202020204" pitchFamily="34" charset="0"/>
              <a:buChar char="•"/>
            </a:pPr>
            <a:r>
              <a:rPr lang="en-US" dirty="0"/>
              <a:t>Government </a:t>
            </a:r>
          </a:p>
          <a:p>
            <a:pPr marL="285750" indent="-285750">
              <a:buFont typeface="Arial" panose="020B0604020202020204" pitchFamily="34" charset="0"/>
              <a:buChar char="•"/>
            </a:pPr>
            <a:r>
              <a:rPr lang="en-US" dirty="0"/>
              <a:t>Sports. </a:t>
            </a:r>
            <a:endParaRPr lang="pt-BR" dirty="0"/>
          </a:p>
        </p:txBody>
      </p:sp>
      <p:sp>
        <p:nvSpPr>
          <p:cNvPr id="8" name="Rectangle 7">
            <a:extLst>
              <a:ext uri="{FF2B5EF4-FFF2-40B4-BE49-F238E27FC236}">
                <a16:creationId xmlns:a16="http://schemas.microsoft.com/office/drawing/2014/main" id="{8483D248-A4D6-470F-8035-42555D94BC50}"/>
              </a:ext>
            </a:extLst>
          </p:cNvPr>
          <p:cNvSpPr/>
          <p:nvPr/>
        </p:nvSpPr>
        <p:spPr>
          <a:xfrm>
            <a:off x="1172194" y="5840987"/>
            <a:ext cx="10412659" cy="923330"/>
          </a:xfrm>
          <a:prstGeom prst="rect">
            <a:avLst/>
          </a:prstGeom>
        </p:spPr>
        <p:txBody>
          <a:bodyPr wrap="none">
            <a:spAutoFit/>
          </a:bodyPr>
          <a:lstStyle/>
          <a:p>
            <a:r>
              <a:rPr lang="en-US" b="1" dirty="0">
                <a:solidFill>
                  <a:srgbClr val="FF0000"/>
                </a:solidFill>
              </a:rPr>
              <a:t>Por que </a:t>
            </a:r>
            <a:r>
              <a:rPr lang="en-US" b="1" dirty="0" err="1">
                <a:solidFill>
                  <a:srgbClr val="FF0000"/>
                </a:solidFill>
              </a:rPr>
              <a:t>isso</a:t>
            </a:r>
            <a:r>
              <a:rPr lang="en-US" b="1" dirty="0">
                <a:solidFill>
                  <a:srgbClr val="FF0000"/>
                </a:solidFill>
              </a:rPr>
              <a:t> é </a:t>
            </a:r>
            <a:r>
              <a:rPr lang="en-US" b="1" dirty="0" err="1">
                <a:solidFill>
                  <a:srgbClr val="FF0000"/>
                </a:solidFill>
              </a:rPr>
              <a:t>importante</a:t>
            </a:r>
            <a:r>
              <a:rPr lang="en-US" b="1" dirty="0">
                <a:solidFill>
                  <a:srgbClr val="FF0000"/>
                </a:solidFill>
              </a:rPr>
              <a:t>?</a:t>
            </a:r>
          </a:p>
          <a:p>
            <a:endParaRPr lang="en-US" b="1" dirty="0">
              <a:solidFill>
                <a:srgbClr val="FF0000"/>
              </a:solidFill>
            </a:endParaRPr>
          </a:p>
          <a:p>
            <a:r>
              <a:rPr lang="en-US" b="1" dirty="0" err="1">
                <a:solidFill>
                  <a:srgbClr val="FF0000"/>
                </a:solidFill>
              </a:rPr>
              <a:t>Pra</a:t>
            </a:r>
            <a:r>
              <a:rPr lang="en-US" b="1" dirty="0">
                <a:solidFill>
                  <a:srgbClr val="FF0000"/>
                </a:solidFill>
              </a:rPr>
              <a:t> </a:t>
            </a:r>
            <a:r>
              <a:rPr lang="en-US" b="1" dirty="0" err="1">
                <a:solidFill>
                  <a:srgbClr val="FF0000"/>
                </a:solidFill>
              </a:rPr>
              <a:t>mostrar</a:t>
            </a:r>
            <a:r>
              <a:rPr lang="en-US" b="1" dirty="0">
                <a:solidFill>
                  <a:srgbClr val="FF0000"/>
                </a:solidFill>
              </a:rPr>
              <a:t> que </a:t>
            </a:r>
            <a:r>
              <a:rPr lang="en-US" b="1" dirty="0" err="1">
                <a:solidFill>
                  <a:srgbClr val="FF0000"/>
                </a:solidFill>
              </a:rPr>
              <a:t>nao</a:t>
            </a:r>
            <a:r>
              <a:rPr lang="en-US" b="1" dirty="0">
                <a:solidFill>
                  <a:srgbClr val="FF0000"/>
                </a:solidFill>
              </a:rPr>
              <a:t> </a:t>
            </a:r>
            <a:r>
              <a:rPr lang="en-US" b="1" dirty="0" err="1">
                <a:solidFill>
                  <a:srgbClr val="FF0000"/>
                </a:solidFill>
              </a:rPr>
              <a:t>estamos</a:t>
            </a:r>
            <a:r>
              <a:rPr lang="en-US" b="1" dirty="0">
                <a:solidFill>
                  <a:srgbClr val="FF0000"/>
                </a:solidFill>
              </a:rPr>
              <a:t> </a:t>
            </a:r>
            <a:r>
              <a:rPr lang="en-US" b="1" dirty="0" err="1">
                <a:solidFill>
                  <a:srgbClr val="FF0000"/>
                </a:solidFill>
              </a:rPr>
              <a:t>inventando</a:t>
            </a:r>
            <a:r>
              <a:rPr lang="en-US" b="1" dirty="0">
                <a:solidFill>
                  <a:srgbClr val="FF0000"/>
                </a:solidFill>
              </a:rPr>
              <a:t> nada da “</a:t>
            </a:r>
            <a:r>
              <a:rPr lang="en-US" b="1" dirty="0" err="1">
                <a:solidFill>
                  <a:srgbClr val="FF0000"/>
                </a:solidFill>
              </a:rPr>
              <a:t>nossa</a:t>
            </a:r>
            <a:r>
              <a:rPr lang="en-US" b="1" dirty="0">
                <a:solidFill>
                  <a:srgbClr val="FF0000"/>
                </a:solidFill>
              </a:rPr>
              <a:t> </a:t>
            </a:r>
            <a:r>
              <a:rPr lang="en-US" b="1" dirty="0" err="1">
                <a:solidFill>
                  <a:srgbClr val="FF0000"/>
                </a:solidFill>
              </a:rPr>
              <a:t>cabeça</a:t>
            </a:r>
            <a:r>
              <a:rPr lang="en-US" b="1" dirty="0">
                <a:solidFill>
                  <a:srgbClr val="FF0000"/>
                </a:solidFill>
              </a:rPr>
              <a:t>” e sim </a:t>
            </a:r>
            <a:r>
              <a:rPr lang="en-US" b="1" dirty="0" err="1">
                <a:solidFill>
                  <a:srgbClr val="FF0000"/>
                </a:solidFill>
              </a:rPr>
              <a:t>usando</a:t>
            </a:r>
            <a:r>
              <a:rPr lang="en-US" b="1" dirty="0">
                <a:solidFill>
                  <a:srgbClr val="FF0000"/>
                </a:solidFill>
              </a:rPr>
              <a:t> algo que o </a:t>
            </a:r>
            <a:r>
              <a:rPr lang="en-US" b="1" dirty="0" err="1">
                <a:solidFill>
                  <a:srgbClr val="FF0000"/>
                </a:solidFill>
              </a:rPr>
              <a:t>mundo</a:t>
            </a:r>
            <a:r>
              <a:rPr lang="en-US" b="1" dirty="0">
                <a:solidFill>
                  <a:srgbClr val="FF0000"/>
                </a:solidFill>
              </a:rPr>
              <a:t> </a:t>
            </a:r>
            <a:r>
              <a:rPr lang="en-US" b="1" dirty="0" err="1">
                <a:solidFill>
                  <a:srgbClr val="FF0000"/>
                </a:solidFill>
              </a:rPr>
              <a:t>todo</a:t>
            </a:r>
            <a:r>
              <a:rPr lang="en-US" b="1" dirty="0">
                <a:solidFill>
                  <a:srgbClr val="FF0000"/>
                </a:solidFill>
              </a:rPr>
              <a:t> </a:t>
            </a:r>
            <a:r>
              <a:rPr lang="en-US" b="1" dirty="0" err="1">
                <a:solidFill>
                  <a:srgbClr val="FF0000"/>
                </a:solidFill>
              </a:rPr>
              <a:t>usa</a:t>
            </a:r>
            <a:endParaRPr lang="en-US" b="1"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9" name="Tinta 8">
                <a:extLst>
                  <a:ext uri="{FF2B5EF4-FFF2-40B4-BE49-F238E27FC236}">
                    <a16:creationId xmlns:a16="http://schemas.microsoft.com/office/drawing/2014/main" id="{35035DB8-616F-56F4-C178-C1A13D9A24CE}"/>
                  </a:ext>
                </a:extLst>
              </p14:cNvPr>
              <p14:cNvContentPartPr/>
              <p14:nvPr/>
            </p14:nvContentPartPr>
            <p14:xfrm>
              <a:off x="7394864" y="2078182"/>
              <a:ext cx="9524" cy="9524"/>
            </p14:xfrm>
          </p:contentPart>
        </mc:Choice>
        <mc:Fallback xmlns="">
          <p:pic>
            <p:nvPicPr>
              <p:cNvPr id="9" name="Tinta 8">
                <a:extLst>
                  <a:ext uri="{FF2B5EF4-FFF2-40B4-BE49-F238E27FC236}">
                    <a16:creationId xmlns:a16="http://schemas.microsoft.com/office/drawing/2014/main" id="{35035DB8-616F-56F4-C178-C1A13D9A24CE}"/>
                  </a:ext>
                </a:extLst>
              </p:cNvPr>
              <p:cNvPicPr/>
              <p:nvPr/>
            </p:nvPicPr>
            <p:blipFill>
              <a:blip r:embed="rId4"/>
              <a:stretch>
                <a:fillRect/>
              </a:stretch>
            </p:blipFill>
            <p:spPr>
              <a:xfrm>
                <a:off x="6918664" y="160198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Tinta 9">
                <a:extLst>
                  <a:ext uri="{FF2B5EF4-FFF2-40B4-BE49-F238E27FC236}">
                    <a16:creationId xmlns:a16="http://schemas.microsoft.com/office/drawing/2014/main" id="{5C78D435-9797-C436-7305-B9816669CD24}"/>
                  </a:ext>
                </a:extLst>
              </p14:cNvPr>
              <p14:cNvContentPartPr/>
              <p14:nvPr/>
            </p14:nvContentPartPr>
            <p14:xfrm>
              <a:off x="7368886" y="1809750"/>
              <a:ext cx="9524" cy="9524"/>
            </p14:xfrm>
          </p:contentPart>
        </mc:Choice>
        <mc:Fallback xmlns="">
          <p:pic>
            <p:nvPicPr>
              <p:cNvPr id="10" name="Tinta 9">
                <a:extLst>
                  <a:ext uri="{FF2B5EF4-FFF2-40B4-BE49-F238E27FC236}">
                    <a16:creationId xmlns:a16="http://schemas.microsoft.com/office/drawing/2014/main" id="{5C78D435-9797-C436-7305-B9816669CD24}"/>
                  </a:ext>
                </a:extLst>
              </p:cNvPr>
              <p:cNvPicPr/>
              <p:nvPr/>
            </p:nvPicPr>
            <p:blipFill>
              <a:blip r:embed="rId4"/>
              <a:stretch>
                <a:fillRect/>
              </a:stretch>
            </p:blipFill>
            <p:spPr>
              <a:xfrm>
                <a:off x="6902210" y="1333550"/>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Tinta 10">
                <a:extLst>
                  <a:ext uri="{FF2B5EF4-FFF2-40B4-BE49-F238E27FC236}">
                    <a16:creationId xmlns:a16="http://schemas.microsoft.com/office/drawing/2014/main" id="{E464BA2D-7F1C-9B4D-62F3-B8FA79195A38}"/>
                  </a:ext>
                </a:extLst>
              </p14:cNvPr>
              <p14:cNvContentPartPr/>
              <p14:nvPr/>
            </p14:nvContentPartPr>
            <p14:xfrm>
              <a:off x="5446568" y="2086841"/>
              <a:ext cx="9524" cy="9524"/>
            </p14:xfrm>
          </p:contentPart>
        </mc:Choice>
        <mc:Fallback xmlns="">
          <p:pic>
            <p:nvPicPr>
              <p:cNvPr id="11" name="Tinta 10">
                <a:extLst>
                  <a:ext uri="{FF2B5EF4-FFF2-40B4-BE49-F238E27FC236}">
                    <a16:creationId xmlns:a16="http://schemas.microsoft.com/office/drawing/2014/main" id="{E464BA2D-7F1C-9B4D-62F3-B8FA79195A38}"/>
                  </a:ext>
                </a:extLst>
              </p:cNvPr>
              <p:cNvPicPr/>
              <p:nvPr/>
            </p:nvPicPr>
            <p:blipFill>
              <a:blip r:embed="rId4"/>
              <a:stretch>
                <a:fillRect/>
              </a:stretch>
            </p:blipFill>
            <p:spPr>
              <a:xfrm>
                <a:off x="4970368" y="1620165"/>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Tinta 11">
                <a:extLst>
                  <a:ext uri="{FF2B5EF4-FFF2-40B4-BE49-F238E27FC236}">
                    <a16:creationId xmlns:a16="http://schemas.microsoft.com/office/drawing/2014/main" id="{C91BD5B1-48EE-733C-28C4-DC11F6FCD0E6}"/>
                  </a:ext>
                </a:extLst>
              </p14:cNvPr>
              <p14:cNvContentPartPr/>
              <p14:nvPr/>
            </p14:nvContentPartPr>
            <p14:xfrm>
              <a:off x="4805795" y="1948295"/>
              <a:ext cx="9524" cy="9524"/>
            </p14:xfrm>
          </p:contentPart>
        </mc:Choice>
        <mc:Fallback xmlns="">
          <p:pic>
            <p:nvPicPr>
              <p:cNvPr id="12" name="Tinta 11">
                <a:extLst>
                  <a:ext uri="{FF2B5EF4-FFF2-40B4-BE49-F238E27FC236}">
                    <a16:creationId xmlns:a16="http://schemas.microsoft.com/office/drawing/2014/main" id="{C91BD5B1-48EE-733C-28C4-DC11F6FCD0E6}"/>
                  </a:ext>
                </a:extLst>
              </p:cNvPr>
              <p:cNvPicPr/>
              <p:nvPr/>
            </p:nvPicPr>
            <p:blipFill>
              <a:blip r:embed="rId4"/>
              <a:stretch>
                <a:fillRect/>
              </a:stretch>
            </p:blipFill>
            <p:spPr>
              <a:xfrm>
                <a:off x="4329595" y="1472095"/>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Tinta 15">
                <a:extLst>
                  <a:ext uri="{FF2B5EF4-FFF2-40B4-BE49-F238E27FC236}">
                    <a16:creationId xmlns:a16="http://schemas.microsoft.com/office/drawing/2014/main" id="{966201FC-4844-16EB-573F-FA7A69DEC952}"/>
                  </a:ext>
                </a:extLst>
              </p14:cNvPr>
              <p14:cNvContentPartPr/>
              <p14:nvPr/>
            </p14:nvContentPartPr>
            <p14:xfrm>
              <a:off x="8685068" y="2805545"/>
              <a:ext cx="9524" cy="9524"/>
            </p14:xfrm>
          </p:contentPart>
        </mc:Choice>
        <mc:Fallback xmlns="">
          <p:pic>
            <p:nvPicPr>
              <p:cNvPr id="16" name="Tinta 15">
                <a:extLst>
                  <a:ext uri="{FF2B5EF4-FFF2-40B4-BE49-F238E27FC236}">
                    <a16:creationId xmlns:a16="http://schemas.microsoft.com/office/drawing/2014/main" id="{966201FC-4844-16EB-573F-FA7A69DEC952}"/>
                  </a:ext>
                </a:extLst>
              </p:cNvPr>
              <p:cNvPicPr/>
              <p:nvPr/>
            </p:nvPicPr>
            <p:blipFill>
              <a:blip r:embed="rId4"/>
              <a:stretch>
                <a:fillRect/>
              </a:stretch>
            </p:blipFill>
            <p:spPr>
              <a:xfrm>
                <a:off x="8208868" y="2338869"/>
                <a:ext cx="952400" cy="952400"/>
              </a:xfrm>
              <a:prstGeom prst="rect">
                <a:avLst/>
              </a:prstGeom>
            </p:spPr>
          </p:pic>
        </mc:Fallback>
      </mc:AlternateContent>
    </p:spTree>
    <p:extLst>
      <p:ext uri="{BB962C8B-B14F-4D97-AF65-F5344CB8AC3E}">
        <p14:creationId xmlns:p14="http://schemas.microsoft.com/office/powerpoint/2010/main" val="103061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D9BD362E-17AC-4056-8AC8-510811E4BC55}"/>
              </a:ext>
            </a:extLst>
          </p:cNvPr>
          <p:cNvSpPr>
            <a:spLocks noGrp="1"/>
          </p:cNvSpPr>
          <p:nvPr>
            <p:ph type="body" orient="vert" sz="quarter" idx="12"/>
          </p:nvPr>
        </p:nvSpPr>
        <p:spPr/>
        <p:txBody>
          <a:bodyPr/>
          <a:lstStyle/>
          <a:p>
            <a:r>
              <a:rPr lang="pt-BR"/>
              <a:t>16/09/2021</a:t>
            </a:r>
          </a:p>
        </p:txBody>
      </p:sp>
      <p:sp>
        <p:nvSpPr>
          <p:cNvPr id="3" name="Slide Number Placeholder 2">
            <a:extLst>
              <a:ext uri="{FF2B5EF4-FFF2-40B4-BE49-F238E27FC236}">
                <a16:creationId xmlns:a16="http://schemas.microsoft.com/office/drawing/2014/main" id="{6C33FA42-094C-446E-9360-E8C22C7E5098}"/>
              </a:ext>
            </a:extLst>
          </p:cNvPr>
          <p:cNvSpPr>
            <a:spLocks noGrp="1"/>
          </p:cNvSpPr>
          <p:nvPr>
            <p:ph type="sldNum" sz="quarter" idx="4"/>
          </p:nvPr>
        </p:nvSpPr>
        <p:spPr/>
        <p:txBody>
          <a:bodyPr/>
          <a:lstStyle/>
          <a:p>
            <a:fld id="{2F807B70-6395-8945-99F1-E53109619FCB}" type="slidenum">
              <a:rPr lang="pt-BR" smtClean="0"/>
              <a:pPr/>
              <a:t>9</a:t>
            </a:fld>
            <a:endParaRPr lang="pt-BR"/>
          </a:p>
        </p:txBody>
      </p:sp>
      <p:sp>
        <p:nvSpPr>
          <p:cNvPr id="4" name="Text Placeholder 3">
            <a:extLst>
              <a:ext uri="{FF2B5EF4-FFF2-40B4-BE49-F238E27FC236}">
                <a16:creationId xmlns:a16="http://schemas.microsoft.com/office/drawing/2014/main" id="{7D2A0724-410F-4504-9758-4F265BEC0F54}"/>
              </a:ext>
            </a:extLst>
          </p:cNvPr>
          <p:cNvSpPr>
            <a:spLocks noGrp="1"/>
          </p:cNvSpPr>
          <p:nvPr>
            <p:ph type="body" sz="quarter" idx="14"/>
          </p:nvPr>
        </p:nvSpPr>
        <p:spPr>
          <a:xfrm>
            <a:off x="444233" y="377769"/>
            <a:ext cx="8839103" cy="660270"/>
          </a:xfrm>
        </p:spPr>
        <p:txBody>
          <a:bodyPr/>
          <a:lstStyle/>
          <a:p>
            <a:r>
              <a:rPr lang="pt-BR" dirty="0"/>
              <a:t>Por que a TIM não utilizou antes?</a:t>
            </a:r>
          </a:p>
        </p:txBody>
      </p:sp>
      <p:sp>
        <p:nvSpPr>
          <p:cNvPr id="7" name="Rectangle 6">
            <a:extLst>
              <a:ext uri="{FF2B5EF4-FFF2-40B4-BE49-F238E27FC236}">
                <a16:creationId xmlns:a16="http://schemas.microsoft.com/office/drawing/2014/main" id="{96346174-EA21-4393-A5F0-A324C18DDFE2}"/>
              </a:ext>
            </a:extLst>
          </p:cNvPr>
          <p:cNvSpPr/>
          <p:nvPr/>
        </p:nvSpPr>
        <p:spPr>
          <a:xfrm>
            <a:off x="444232" y="1322253"/>
            <a:ext cx="10310853" cy="6032421"/>
          </a:xfrm>
          <a:prstGeom prst="rect">
            <a:avLst/>
          </a:prstGeom>
        </p:spPr>
        <p:txBody>
          <a:bodyPr wrap="square" lIns="91440" tIns="45720" rIns="91440" bIns="45720" anchor="t">
            <a:spAutoFit/>
          </a:bodyPr>
          <a:lstStyle/>
          <a:p>
            <a:r>
              <a:rPr lang="pt-BR" sz="3200" b="1" dirty="0"/>
              <a:t>Hipóteses</a:t>
            </a:r>
            <a:endParaRPr lang="pt-BR" sz="3200" dirty="0"/>
          </a:p>
          <a:p>
            <a:endParaRPr lang="pt-BR" sz="2400" dirty="0"/>
          </a:p>
          <a:p>
            <a:pPr marL="285750" indent="-285750">
              <a:buFont typeface="Arial" panose="020B0604020202020204" pitchFamily="34" charset="0"/>
              <a:buChar char="•"/>
            </a:pPr>
            <a:r>
              <a:rPr lang="pt-BR" sz="2400" b="1" dirty="0"/>
              <a:t>Falta de equipe multidisciplinar </a:t>
            </a:r>
            <a:r>
              <a:rPr lang="pt-BR" sz="2400" dirty="0"/>
              <a:t>=&gt; somos 70% Engenheiros de Telecom, 20% Eng. Eletrônicos e 10% cientistas da Computação. Deveriam haver mais pessoas de computação e, principalmente,</a:t>
            </a:r>
            <a:r>
              <a:rPr lang="pt-BR" sz="2400" b="1" dirty="0"/>
              <a:t> Engenharia de produção.</a:t>
            </a:r>
          </a:p>
          <a:p>
            <a:pPr marL="285750" indent="-285750">
              <a:buFont typeface="Arial" panose="020B0604020202020204" pitchFamily="34" charset="0"/>
              <a:buChar char="•"/>
            </a:pPr>
            <a:r>
              <a:rPr lang="pt-BR" sz="2400" b="1" dirty="0"/>
              <a:t>Nossos especialistas </a:t>
            </a:r>
            <a:r>
              <a:rPr lang="pt-BR" sz="2400" dirty="0"/>
              <a:t>lidam com bem mais que 4 variáveis independentes (8, 12?) por isso esse problema é minimizado.</a:t>
            </a:r>
          </a:p>
          <a:p>
            <a:pPr marL="285750" indent="-285750">
              <a:buFont typeface="Arial" panose="020B0604020202020204" pitchFamily="34" charset="0"/>
              <a:buChar char="•"/>
            </a:pPr>
            <a:r>
              <a:rPr lang="pt-BR" sz="2400" b="1" dirty="0"/>
              <a:t>Margem de lucro alta </a:t>
            </a:r>
            <a:r>
              <a:rPr lang="pt-BR" sz="2400" dirty="0"/>
              <a:t>=&gt; Tolerância a erros.</a:t>
            </a:r>
          </a:p>
          <a:p>
            <a:pPr marL="285750" indent="-285750">
              <a:buFont typeface="Arial" panose="020B0604020202020204" pitchFamily="34" charset="0"/>
              <a:buChar char="•"/>
            </a:pPr>
            <a:r>
              <a:rPr lang="pt-BR" sz="2400" b="1" dirty="0"/>
              <a:t>Alta demanda  e baixo Grid </a:t>
            </a:r>
            <a:r>
              <a:rPr lang="pt-BR" sz="2400" dirty="0"/>
              <a:t>=&gt; Torna difícil colocar um site em um local que não precise por que a demanda é sempre alta, em qualquer lugar. </a:t>
            </a:r>
          </a:p>
          <a:p>
            <a:pPr marL="285750" indent="-285750">
              <a:buFont typeface="Arial" panose="020B0604020202020204" pitchFamily="34" charset="0"/>
              <a:buChar char="•"/>
            </a:pPr>
            <a:endParaRPr lang="pt-BR" sz="2400" dirty="0"/>
          </a:p>
          <a:p>
            <a:pPr marL="285750" indent="-285750">
              <a:buFont typeface="Arial" panose="020B0604020202020204" pitchFamily="34" charset="0"/>
              <a:buChar char="•"/>
            </a:pPr>
            <a:r>
              <a:rPr lang="pt-BR" sz="2400" dirty="0"/>
              <a:t>Ou um pouco de cada</a:t>
            </a:r>
          </a:p>
          <a:p>
            <a:pPr marL="285750" indent="-285750">
              <a:buFont typeface="Arial" panose="020B0604020202020204" pitchFamily="34" charset="0"/>
              <a:buChar char="•"/>
            </a:pPr>
            <a:r>
              <a:rPr lang="en-US" sz="2400" b="1" dirty="0" err="1">
                <a:solidFill>
                  <a:srgbClr val="FF0000"/>
                </a:solidFill>
              </a:rPr>
              <a:t>Sugestão</a:t>
            </a:r>
            <a:r>
              <a:rPr lang="en-US" sz="2400" b="1" dirty="0">
                <a:solidFill>
                  <a:srgbClr val="FF0000"/>
                </a:solidFill>
              </a:rPr>
              <a:t>: </a:t>
            </a:r>
            <a:r>
              <a:rPr lang="en-US" sz="2400" b="1" dirty="0" err="1">
                <a:solidFill>
                  <a:srgbClr val="FF0000"/>
                </a:solidFill>
              </a:rPr>
              <a:t>Contratar</a:t>
            </a:r>
            <a:r>
              <a:rPr lang="en-US" sz="2400" b="1" dirty="0">
                <a:solidFill>
                  <a:srgbClr val="FF0000"/>
                </a:solidFill>
              </a:rPr>
              <a:t> um </a:t>
            </a:r>
            <a:r>
              <a:rPr lang="en-US" sz="2400" b="1" dirty="0" err="1">
                <a:solidFill>
                  <a:srgbClr val="FF0000"/>
                </a:solidFill>
              </a:rPr>
              <a:t>estagiário</a:t>
            </a:r>
            <a:r>
              <a:rPr lang="en-US" sz="2400" b="1" dirty="0">
                <a:solidFill>
                  <a:srgbClr val="FF0000"/>
                </a:solidFill>
              </a:rPr>
              <a:t> de Engenharia de </a:t>
            </a:r>
            <a:r>
              <a:rPr lang="en-US" sz="2400" b="1" dirty="0" err="1">
                <a:solidFill>
                  <a:srgbClr val="FF0000"/>
                </a:solidFill>
              </a:rPr>
              <a:t>produção</a:t>
            </a:r>
            <a:r>
              <a:rPr lang="en-US" sz="2400" b="1" dirty="0">
                <a:solidFill>
                  <a:srgbClr val="FF0000"/>
                </a:solidFill>
              </a:rPr>
              <a:t>.</a:t>
            </a:r>
          </a:p>
          <a:p>
            <a:pPr marL="285750" indent="-285750">
              <a:buFont typeface="Arial" panose="020B0604020202020204" pitchFamily="34" charset="0"/>
              <a:buChar char="•"/>
            </a:pPr>
            <a:endParaRPr lang="pt-BR" sz="2400" dirty="0"/>
          </a:p>
          <a:p>
            <a:pPr marL="285750" indent="-285750">
              <a:buFont typeface="Arial" panose="020B0604020202020204" pitchFamily="34" charset="0"/>
              <a:buChar char="•"/>
            </a:pPr>
            <a:endParaRPr lang="pt-BR" sz="2400" dirty="0"/>
          </a:p>
          <a:p>
            <a:pPr marL="285750" indent="-285750">
              <a:buFont typeface="Arial" panose="020B0604020202020204" pitchFamily="34" charset="0"/>
              <a:buChar char="•"/>
            </a:pPr>
            <a:endParaRPr lang="pt-BR" dirty="0"/>
          </a:p>
        </p:txBody>
      </p:sp>
    </p:spTree>
    <p:extLst>
      <p:ext uri="{BB962C8B-B14F-4D97-AF65-F5344CB8AC3E}">
        <p14:creationId xmlns:p14="http://schemas.microsoft.com/office/powerpoint/2010/main" val="953438454"/>
      </p:ext>
    </p:extLst>
  </p:cSld>
  <p:clrMapOvr>
    <a:masterClrMapping/>
  </p:clrMapOvr>
</p:sld>
</file>

<file path=ppt/theme/theme1.xml><?xml version="1.0" encoding="utf-8"?>
<a:theme xmlns:a="http://schemas.openxmlformats.org/drawingml/2006/main" name="Capa">
  <a:themeElements>
    <a:clrScheme name="TIM 1">
      <a:dk1>
        <a:srgbClr val="0000F4"/>
      </a:dk1>
      <a:lt1>
        <a:srgbClr val="FFFFFF"/>
      </a:lt1>
      <a:dk2>
        <a:srgbClr val="0000F3"/>
      </a:dk2>
      <a:lt2>
        <a:srgbClr val="FFFFFF"/>
      </a:lt2>
      <a:accent1>
        <a:srgbClr val="EB0028"/>
      </a:accent1>
      <a:accent2>
        <a:srgbClr val="A6192E"/>
      </a:accent2>
      <a:accent3>
        <a:srgbClr val="009FDF"/>
      </a:accent3>
      <a:accent4>
        <a:srgbClr val="4BCFFF"/>
      </a:accent4>
      <a:accent5>
        <a:srgbClr val="002E46"/>
      </a:accent5>
      <a:accent6>
        <a:srgbClr val="003264"/>
      </a:accent6>
      <a:hlink>
        <a:srgbClr val="05C5E9"/>
      </a:hlink>
      <a:folHlink>
        <a:srgbClr val="9E376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umário">
  <a:themeElements>
    <a:clrScheme name="TIM 1">
      <a:dk1>
        <a:srgbClr val="0000F4"/>
      </a:dk1>
      <a:lt1>
        <a:srgbClr val="FFFFFF"/>
      </a:lt1>
      <a:dk2>
        <a:srgbClr val="0000F3"/>
      </a:dk2>
      <a:lt2>
        <a:srgbClr val="FFFFFF"/>
      </a:lt2>
      <a:accent1>
        <a:srgbClr val="EB0028"/>
      </a:accent1>
      <a:accent2>
        <a:srgbClr val="A6192E"/>
      </a:accent2>
      <a:accent3>
        <a:srgbClr val="009FDF"/>
      </a:accent3>
      <a:accent4>
        <a:srgbClr val="4BCFFF"/>
      </a:accent4>
      <a:accent5>
        <a:srgbClr val="002E46"/>
      </a:accent5>
      <a:accent6>
        <a:srgbClr val="003264"/>
      </a:accent6>
      <a:hlink>
        <a:srgbClr val="05C5E9"/>
      </a:hlink>
      <a:folHlink>
        <a:srgbClr val="9E376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ópico">
  <a:themeElements>
    <a:clrScheme name="TIM 1">
      <a:dk1>
        <a:srgbClr val="0000F4"/>
      </a:dk1>
      <a:lt1>
        <a:srgbClr val="FFFFFF"/>
      </a:lt1>
      <a:dk2>
        <a:srgbClr val="0000F3"/>
      </a:dk2>
      <a:lt2>
        <a:srgbClr val="FFFFFF"/>
      </a:lt2>
      <a:accent1>
        <a:srgbClr val="EB0028"/>
      </a:accent1>
      <a:accent2>
        <a:srgbClr val="A6192E"/>
      </a:accent2>
      <a:accent3>
        <a:srgbClr val="009FDF"/>
      </a:accent3>
      <a:accent4>
        <a:srgbClr val="4BCFFF"/>
      </a:accent4>
      <a:accent5>
        <a:srgbClr val="002E46"/>
      </a:accent5>
      <a:accent6>
        <a:srgbClr val="003264"/>
      </a:accent6>
      <a:hlink>
        <a:srgbClr val="05C5E9"/>
      </a:hlink>
      <a:folHlink>
        <a:srgbClr val="9E376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iolo">
  <a:themeElements>
    <a:clrScheme name="TIM 1">
      <a:dk1>
        <a:srgbClr val="0000F4"/>
      </a:dk1>
      <a:lt1>
        <a:srgbClr val="FFFFFF"/>
      </a:lt1>
      <a:dk2>
        <a:srgbClr val="0000F3"/>
      </a:dk2>
      <a:lt2>
        <a:srgbClr val="FFFFFF"/>
      </a:lt2>
      <a:accent1>
        <a:srgbClr val="EB0028"/>
      </a:accent1>
      <a:accent2>
        <a:srgbClr val="A6192E"/>
      </a:accent2>
      <a:accent3>
        <a:srgbClr val="009FDF"/>
      </a:accent3>
      <a:accent4>
        <a:srgbClr val="4BCFFF"/>
      </a:accent4>
      <a:accent5>
        <a:srgbClr val="002E46"/>
      </a:accent5>
      <a:accent6>
        <a:srgbClr val="003264"/>
      </a:accent6>
      <a:hlink>
        <a:srgbClr val="05C5E9"/>
      </a:hlink>
      <a:folHlink>
        <a:srgbClr val="9E376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Encerramento">
  <a:themeElements>
    <a:clrScheme name="TIM 1">
      <a:dk1>
        <a:srgbClr val="0000F4"/>
      </a:dk1>
      <a:lt1>
        <a:srgbClr val="FFFFFF"/>
      </a:lt1>
      <a:dk2>
        <a:srgbClr val="0000F3"/>
      </a:dk2>
      <a:lt2>
        <a:srgbClr val="FFFFFF"/>
      </a:lt2>
      <a:accent1>
        <a:srgbClr val="EB0028"/>
      </a:accent1>
      <a:accent2>
        <a:srgbClr val="A6192E"/>
      </a:accent2>
      <a:accent3>
        <a:srgbClr val="009FDF"/>
      </a:accent3>
      <a:accent4>
        <a:srgbClr val="4BCFFF"/>
      </a:accent4>
      <a:accent5>
        <a:srgbClr val="002E46"/>
      </a:accent5>
      <a:accent6>
        <a:srgbClr val="003264"/>
      </a:accent6>
      <a:hlink>
        <a:srgbClr val="05C5E9"/>
      </a:hlink>
      <a:folHlink>
        <a:srgbClr val="9E376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PARA IMPRESSAO">
  <a:themeElements>
    <a:clrScheme name="TIM 1">
      <a:dk1>
        <a:srgbClr val="0000F4"/>
      </a:dk1>
      <a:lt1>
        <a:srgbClr val="FFFFFF"/>
      </a:lt1>
      <a:dk2>
        <a:srgbClr val="0000F3"/>
      </a:dk2>
      <a:lt2>
        <a:srgbClr val="FFFFFF"/>
      </a:lt2>
      <a:accent1>
        <a:srgbClr val="EB0028"/>
      </a:accent1>
      <a:accent2>
        <a:srgbClr val="A6192E"/>
      </a:accent2>
      <a:accent3>
        <a:srgbClr val="009FDF"/>
      </a:accent3>
      <a:accent4>
        <a:srgbClr val="4BCFFF"/>
      </a:accent4>
      <a:accent5>
        <a:srgbClr val="002E46"/>
      </a:accent5>
      <a:accent6>
        <a:srgbClr val="003264"/>
      </a:accent6>
      <a:hlink>
        <a:srgbClr val="05C5E9"/>
      </a:hlink>
      <a:folHlink>
        <a:srgbClr val="9E376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ARA IMPRESSAO">
  <a:themeElements>
    <a:clrScheme name="TIM 1">
      <a:dk1>
        <a:srgbClr val="0000F4"/>
      </a:dk1>
      <a:lt1>
        <a:srgbClr val="FFFFFF"/>
      </a:lt1>
      <a:dk2>
        <a:srgbClr val="0000F3"/>
      </a:dk2>
      <a:lt2>
        <a:srgbClr val="FFFFFF"/>
      </a:lt2>
      <a:accent1>
        <a:srgbClr val="EB0028"/>
      </a:accent1>
      <a:accent2>
        <a:srgbClr val="A6192E"/>
      </a:accent2>
      <a:accent3>
        <a:srgbClr val="009FDF"/>
      </a:accent3>
      <a:accent4>
        <a:srgbClr val="4BCFFF"/>
      </a:accent4>
      <a:accent5>
        <a:srgbClr val="002E46"/>
      </a:accent5>
      <a:accent6>
        <a:srgbClr val="003264"/>
      </a:accent6>
      <a:hlink>
        <a:srgbClr val="05C5E9"/>
      </a:hlink>
      <a:folHlink>
        <a:srgbClr val="9E376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FEF7F5082C9934DBB1AFEF8800A5610" ma:contentTypeVersion="0" ma:contentTypeDescription="Creare un nuovo documento." ma:contentTypeScope="" ma:versionID="dec952376f860b2ebf54c26e2e5c2886">
  <xsd:schema xmlns:xsd="http://www.w3.org/2001/XMLSchema" xmlns:xs="http://www.w3.org/2001/XMLSchema" xmlns:p="http://schemas.microsoft.com/office/2006/metadata/properties" targetNamespace="http://schemas.microsoft.com/office/2006/metadata/properties" ma:root="true" ma:fieldsID="de2c2bff39701977361371fca1d1563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D3A004F-8DBE-41E4-B4EE-CED6EF4900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98C8A750-5061-473A-977A-71D2C0994E0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6334F36-9694-4C72-AD01-766561F25D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Presentazione_PPT_TIM_16_9</Template>
  <TotalTime>13</TotalTime>
  <Words>3646</Words>
  <Application>Microsoft Office PowerPoint</Application>
  <PresentationFormat>Widescreen</PresentationFormat>
  <Paragraphs>1212</Paragraphs>
  <Slides>51</Slides>
  <Notes>2</Notes>
  <HiddenSlides>4</HiddenSlides>
  <MMClips>0</MMClips>
  <ScaleCrop>false</ScaleCrop>
  <HeadingPairs>
    <vt:vector size="8" baseType="variant">
      <vt:variant>
        <vt:lpstr>Fonts Used</vt:lpstr>
      </vt:variant>
      <vt:variant>
        <vt:i4>7</vt:i4>
      </vt:variant>
      <vt:variant>
        <vt:lpstr>Theme</vt:lpstr>
      </vt:variant>
      <vt:variant>
        <vt:i4>7</vt:i4>
      </vt:variant>
      <vt:variant>
        <vt:lpstr>Embedded OLE Servers</vt:lpstr>
      </vt:variant>
      <vt:variant>
        <vt:i4>1</vt:i4>
      </vt:variant>
      <vt:variant>
        <vt:lpstr>Slide Titles</vt:lpstr>
      </vt:variant>
      <vt:variant>
        <vt:i4>51</vt:i4>
      </vt:variant>
    </vt:vector>
  </HeadingPairs>
  <TitlesOfParts>
    <vt:vector size="66" baseType="lpstr">
      <vt:lpstr>TIM Sans Light</vt:lpstr>
      <vt:lpstr>Calibri</vt:lpstr>
      <vt:lpstr>TIM Sans Medium</vt:lpstr>
      <vt:lpstr>TIM Sans Thin</vt:lpstr>
      <vt:lpstr>TIM Sans</vt:lpstr>
      <vt:lpstr>Arial</vt:lpstr>
      <vt:lpstr>TIM Sans Heavy</vt:lpstr>
      <vt:lpstr>Capa</vt:lpstr>
      <vt:lpstr>Sumário</vt:lpstr>
      <vt:lpstr>Tópico</vt:lpstr>
      <vt:lpstr>Miolo</vt:lpstr>
      <vt:lpstr>Encerramento</vt:lpstr>
      <vt:lpstr>1_PARA IMPRESSAO</vt:lpstr>
      <vt:lpstr>PARA IMPRESSAO</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2Q18 Recovery Plan</dc:title>
  <dc:creator>Vissia Nucci</dc:creator>
  <cp:lastModifiedBy>Tiago Beltrao Lacerda</cp:lastModifiedBy>
  <cp:revision>9</cp:revision>
  <cp:lastPrinted>2018-07-19T09:47:38Z</cp:lastPrinted>
  <dcterms:created xsi:type="dcterms:W3CDTF">2018-02-07T14:47:37Z</dcterms:created>
  <dcterms:modified xsi:type="dcterms:W3CDTF">2023-04-01T13:16:56Z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0x010100CFEF7F5082C9934DBB1AFEF8800A5610</vt:lpwstr>
  </property>
  <property fmtid="{D5CDD505-2E9C-101B-9397-08002B2CF9AE}" pid="3" name="MSIP_Label_387f406a-379f-47ee-930c-6bec6e76f2a4_Enabled">
    <vt:lpwstr>true</vt:lpwstr>
  </property>
  <property fmtid="{D5CDD505-2E9C-101B-9397-08002B2CF9AE}" pid="4" name="MSIP_Label_387f406a-379f-47ee-930c-6bec6e76f2a4_SetDate">
    <vt:lpwstr>2022-04-12T00:23:25Z</vt:lpwstr>
  </property>
  <property fmtid="{D5CDD505-2E9C-101B-9397-08002B2CF9AE}" pid="5" name="MSIP_Label_387f406a-379f-47ee-930c-6bec6e76f2a4_Method">
    <vt:lpwstr>Privileged</vt:lpwstr>
  </property>
  <property fmtid="{D5CDD505-2E9C-101B-9397-08002B2CF9AE}" pid="6" name="MSIP_Label_387f406a-379f-47ee-930c-6bec6e76f2a4_Name">
    <vt:lpwstr>387f406a-379f-47ee-930c-6bec6e76f2a4</vt:lpwstr>
  </property>
  <property fmtid="{D5CDD505-2E9C-101B-9397-08002B2CF9AE}" pid="7" name="MSIP_Label_387f406a-379f-47ee-930c-6bec6e76f2a4_SiteId">
    <vt:lpwstr>57b8c96e-ac2f-4d78-a149-f1fc6817d3c4</vt:lpwstr>
  </property>
  <property fmtid="{D5CDD505-2E9C-101B-9397-08002B2CF9AE}" pid="8" name="MSIP_Label_387f406a-379f-47ee-930c-6bec6e76f2a4_ActionId">
    <vt:lpwstr>af25ebc5-fdd8-445e-a316-60e189120967</vt:lpwstr>
  </property>
  <property fmtid="{D5CDD505-2E9C-101B-9397-08002B2CF9AE}" pid="9" name="MSIP_Label_387f406a-379f-47ee-930c-6bec6e76f2a4_ContentBits">
    <vt:lpwstr>2</vt:lpwstr>
  </property>
</Properties>
</file>